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4" r:id="rId5"/>
  </p:sldMasterIdLst>
  <p:notesMasterIdLst>
    <p:notesMasterId r:id="rId14"/>
  </p:notesMasterIdLst>
  <p:handoutMasterIdLst>
    <p:handoutMasterId r:id="rId15"/>
  </p:handoutMasterIdLst>
  <p:sldIdLst>
    <p:sldId id="278" r:id="rId6"/>
    <p:sldId id="258" r:id="rId7"/>
    <p:sldId id="280" r:id="rId8"/>
    <p:sldId id="279" r:id="rId9"/>
    <p:sldId id="263" r:id="rId10"/>
    <p:sldId id="264" r:id="rId11"/>
    <p:sldId id="266" r:id="rId12"/>
    <p:sldId id="268" r:id="rId13"/>
  </p:sldIdLst>
  <p:sldSz cx="51206400" cy="28803600"/>
  <p:notesSz cx="9926638" cy="14355763"/>
  <p:defaultTextStyle>
    <a:defPPr>
      <a:defRPr lang="es-ES"/>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72" userDrawn="1">
          <p15:clr>
            <a:srgbClr val="A4A3A4"/>
          </p15:clr>
        </p15:guide>
        <p15:guide id="2" pos="16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EE32"/>
    <a:srgbClr val="2CF026"/>
    <a:srgbClr val="000000"/>
    <a:srgbClr val="0000F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0A5DD3-214D-4EB8-93B9-E23B1DAEE26B}" v="8" dt="2020-07-06T10:41:13.7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79" autoAdjust="0"/>
    <p:restoredTop sz="65570" autoAdjust="0"/>
  </p:normalViewPr>
  <p:slideViewPr>
    <p:cSldViewPr>
      <p:cViewPr varScale="1">
        <p:scale>
          <a:sx n="17" d="100"/>
          <a:sy n="17" d="100"/>
        </p:scale>
        <p:origin x="714" y="54"/>
      </p:cViewPr>
      <p:guideLst>
        <p:guide orient="horz" pos="9072"/>
        <p:guide pos="16128"/>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5" d="100"/>
          <a:sy n="55" d="100"/>
        </p:scale>
        <p:origin x="3162" y="12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ueira Angel Alfonso Antonio" userId="98b170fc-3060-491c-afc1-cd88fa0a9cd4" providerId="ADAL" clId="{92E96298-E467-4F8A-9AA7-8988F868BBBF}"/>
    <pc:docChg chg="undo redo custSel addSld delSld modSld modMainMaster">
      <pc:chgData name="Longueira Angel Alfonso Antonio" userId="98b170fc-3060-491c-afc1-cd88fa0a9cd4" providerId="ADAL" clId="{92E96298-E467-4F8A-9AA7-8988F868BBBF}" dt="2020-07-03T12:31:54.157" v="1644" actId="47"/>
      <pc:docMkLst>
        <pc:docMk/>
      </pc:docMkLst>
      <pc:sldChg chg="addSp delSp modSp del mod">
        <pc:chgData name="Longueira Angel Alfonso Antonio" userId="98b170fc-3060-491c-afc1-cd88fa0a9cd4" providerId="ADAL" clId="{92E96298-E467-4F8A-9AA7-8988F868BBBF}" dt="2020-07-03T06:05:49.932" v="380" actId="47"/>
        <pc:sldMkLst>
          <pc:docMk/>
          <pc:sldMk cId="685314815" sldId="257"/>
        </pc:sldMkLst>
        <pc:spChg chg="add del mod ord">
          <ac:chgData name="Longueira Angel Alfonso Antonio" userId="98b170fc-3060-491c-afc1-cd88fa0a9cd4" providerId="ADAL" clId="{92E96298-E467-4F8A-9AA7-8988F868BBBF}" dt="2020-07-03T05:52:20.406" v="230" actId="21"/>
          <ac:spMkLst>
            <pc:docMk/>
            <pc:sldMk cId="685314815" sldId="257"/>
            <ac:spMk id="25" creationId="{37DC0761-CF15-4C62-AC9D-372B26FB2F23}"/>
          </ac:spMkLst>
        </pc:spChg>
        <pc:spChg chg="add del mod">
          <ac:chgData name="Longueira Angel Alfonso Antonio" userId="98b170fc-3060-491c-afc1-cd88fa0a9cd4" providerId="ADAL" clId="{92E96298-E467-4F8A-9AA7-8988F868BBBF}" dt="2020-07-03T05:56:06.056" v="286" actId="478"/>
          <ac:spMkLst>
            <pc:docMk/>
            <pc:sldMk cId="685314815" sldId="257"/>
            <ac:spMk id="30" creationId="{9B5B00C3-A113-4D97-BE4D-5E78389BB22C}"/>
          </ac:spMkLst>
        </pc:spChg>
      </pc:sldChg>
      <pc:sldChg chg="addSp delSp modSp mod modAnim">
        <pc:chgData name="Longueira Angel Alfonso Antonio" userId="98b170fc-3060-491c-afc1-cd88fa0a9cd4" providerId="ADAL" clId="{92E96298-E467-4F8A-9AA7-8988F868BBBF}" dt="2020-07-03T09:47:47.406" v="923" actId="1037"/>
        <pc:sldMkLst>
          <pc:docMk/>
          <pc:sldMk cId="3666914567" sldId="258"/>
        </pc:sldMkLst>
        <pc:spChg chg="mod">
          <ac:chgData name="Longueira Angel Alfonso Antonio" userId="98b170fc-3060-491c-afc1-cd88fa0a9cd4" providerId="ADAL" clId="{92E96298-E467-4F8A-9AA7-8988F868BBBF}" dt="2020-07-03T06:00:38.827" v="318" actId="1076"/>
          <ac:spMkLst>
            <pc:docMk/>
            <pc:sldMk cId="3666914567" sldId="258"/>
            <ac:spMk id="4" creationId="{5470A4BF-ECBF-4391-9214-FD2487A0507E}"/>
          </ac:spMkLst>
        </pc:spChg>
        <pc:spChg chg="add mod">
          <ac:chgData name="Longueira Angel Alfonso Antonio" userId="98b170fc-3060-491c-afc1-cd88fa0a9cd4" providerId="ADAL" clId="{92E96298-E467-4F8A-9AA7-8988F868BBBF}" dt="2020-07-03T06:28:59.446" v="600" actId="14100"/>
          <ac:spMkLst>
            <pc:docMk/>
            <pc:sldMk cId="3666914567" sldId="258"/>
            <ac:spMk id="5" creationId="{FBE15943-F2B7-4395-A84A-93EAB1D85E06}"/>
          </ac:spMkLst>
        </pc:spChg>
        <pc:spChg chg="add mod">
          <ac:chgData name="Longueira Angel Alfonso Antonio" userId="98b170fc-3060-491c-afc1-cd88fa0a9cd4" providerId="ADAL" clId="{92E96298-E467-4F8A-9AA7-8988F868BBBF}" dt="2020-07-03T06:34:41.081" v="623" actId="692"/>
          <ac:spMkLst>
            <pc:docMk/>
            <pc:sldMk cId="3666914567" sldId="258"/>
            <ac:spMk id="6" creationId="{7C189118-3D2E-4429-A599-A1A5E7046C64}"/>
          </ac:spMkLst>
        </pc:spChg>
        <pc:spChg chg="mod">
          <ac:chgData name="Longueira Angel Alfonso Antonio" userId="98b170fc-3060-491c-afc1-cd88fa0a9cd4" providerId="ADAL" clId="{92E96298-E467-4F8A-9AA7-8988F868BBBF}" dt="2020-07-03T07:28:14.801" v="672"/>
          <ac:spMkLst>
            <pc:docMk/>
            <pc:sldMk cId="3666914567" sldId="258"/>
            <ac:spMk id="9" creationId="{51A44FB5-3A9E-45B6-A59E-DABBF6008F46}"/>
          </ac:spMkLst>
        </pc:spChg>
        <pc:spChg chg="add del mod">
          <ac:chgData name="Longueira Angel Alfonso Antonio" userId="98b170fc-3060-491c-afc1-cd88fa0a9cd4" providerId="ADAL" clId="{92E96298-E467-4F8A-9AA7-8988F868BBBF}" dt="2020-07-03T07:28:16.114" v="673"/>
          <ac:spMkLst>
            <pc:docMk/>
            <pc:sldMk cId="3666914567" sldId="258"/>
            <ac:spMk id="11" creationId="{98E04653-421A-4402-B163-BFE2D9E6FBAB}"/>
          </ac:spMkLst>
        </pc:spChg>
        <pc:spChg chg="mod">
          <ac:chgData name="Longueira Angel Alfonso Antonio" userId="98b170fc-3060-491c-afc1-cd88fa0a9cd4" providerId="ADAL" clId="{92E96298-E467-4F8A-9AA7-8988F868BBBF}" dt="2020-07-03T07:28:14.801" v="672"/>
          <ac:spMkLst>
            <pc:docMk/>
            <pc:sldMk cId="3666914567" sldId="258"/>
            <ac:spMk id="13" creationId="{3390C9DA-F6CB-4386-90F4-0EBCFD27BB31}"/>
          </ac:spMkLst>
        </pc:spChg>
        <pc:spChg chg="mod">
          <ac:chgData name="Longueira Angel Alfonso Antonio" userId="98b170fc-3060-491c-afc1-cd88fa0a9cd4" providerId="ADAL" clId="{92E96298-E467-4F8A-9AA7-8988F868BBBF}" dt="2020-07-03T07:28:14.801" v="672"/>
          <ac:spMkLst>
            <pc:docMk/>
            <pc:sldMk cId="3666914567" sldId="258"/>
            <ac:spMk id="15" creationId="{849C09A3-C33F-4BF1-A950-BA6698F201F6}"/>
          </ac:spMkLst>
        </pc:spChg>
        <pc:spChg chg="mod">
          <ac:chgData name="Longueira Angel Alfonso Antonio" userId="98b170fc-3060-491c-afc1-cd88fa0a9cd4" providerId="ADAL" clId="{92E96298-E467-4F8A-9AA7-8988F868BBBF}" dt="2020-07-03T07:28:14.801" v="672"/>
          <ac:spMkLst>
            <pc:docMk/>
            <pc:sldMk cId="3666914567" sldId="258"/>
            <ac:spMk id="16" creationId="{AD2F5896-A2F6-4C77-B43B-30C785C6DB1D}"/>
          </ac:spMkLst>
        </pc:spChg>
        <pc:spChg chg="add del mod">
          <ac:chgData name="Longueira Angel Alfonso Antonio" userId="98b170fc-3060-491c-afc1-cd88fa0a9cd4" providerId="ADAL" clId="{92E96298-E467-4F8A-9AA7-8988F868BBBF}" dt="2020-07-03T07:28:16.114" v="673"/>
          <ac:spMkLst>
            <pc:docMk/>
            <pc:sldMk cId="3666914567" sldId="258"/>
            <ac:spMk id="18" creationId="{5241A6F1-C82D-40BA-A149-94CC0F33EA06}"/>
          </ac:spMkLst>
        </pc:spChg>
        <pc:spChg chg="mod">
          <ac:chgData name="Longueira Angel Alfonso Antonio" userId="98b170fc-3060-491c-afc1-cd88fa0a9cd4" providerId="ADAL" clId="{92E96298-E467-4F8A-9AA7-8988F868BBBF}" dt="2020-07-03T07:28:14.801" v="672"/>
          <ac:spMkLst>
            <pc:docMk/>
            <pc:sldMk cId="3666914567" sldId="258"/>
            <ac:spMk id="20" creationId="{2595C317-20EF-492A-8D5A-54F5C26A743C}"/>
          </ac:spMkLst>
        </pc:spChg>
        <pc:spChg chg="add del mod">
          <ac:chgData name="Longueira Angel Alfonso Antonio" userId="98b170fc-3060-491c-afc1-cd88fa0a9cd4" providerId="ADAL" clId="{92E96298-E467-4F8A-9AA7-8988F868BBBF}" dt="2020-07-03T07:28:16.114" v="673"/>
          <ac:spMkLst>
            <pc:docMk/>
            <pc:sldMk cId="3666914567" sldId="258"/>
            <ac:spMk id="22" creationId="{FE705BAA-7B28-42FD-AAE1-80682947583F}"/>
          </ac:spMkLst>
        </pc:spChg>
        <pc:spChg chg="mod">
          <ac:chgData name="Longueira Angel Alfonso Antonio" userId="98b170fc-3060-491c-afc1-cd88fa0a9cd4" providerId="ADAL" clId="{92E96298-E467-4F8A-9AA7-8988F868BBBF}" dt="2020-07-03T07:28:14.801" v="672"/>
          <ac:spMkLst>
            <pc:docMk/>
            <pc:sldMk cId="3666914567" sldId="258"/>
            <ac:spMk id="24" creationId="{296B01B2-58E1-43BE-8E92-1B5E89B3E6CE}"/>
          </ac:spMkLst>
        </pc:spChg>
        <pc:spChg chg="add del mod">
          <ac:chgData name="Longueira Angel Alfonso Antonio" userId="98b170fc-3060-491c-afc1-cd88fa0a9cd4" providerId="ADAL" clId="{92E96298-E467-4F8A-9AA7-8988F868BBBF}" dt="2020-07-03T07:28:16.114" v="673"/>
          <ac:spMkLst>
            <pc:docMk/>
            <pc:sldMk cId="3666914567" sldId="258"/>
            <ac:spMk id="26" creationId="{B77AC238-4DE2-4E1F-9216-E63FDCEA7F97}"/>
          </ac:spMkLst>
        </pc:spChg>
        <pc:spChg chg="mod">
          <ac:chgData name="Longueira Angel Alfonso Antonio" userId="98b170fc-3060-491c-afc1-cd88fa0a9cd4" providerId="ADAL" clId="{92E96298-E467-4F8A-9AA7-8988F868BBBF}" dt="2020-07-03T07:28:14.801" v="672"/>
          <ac:spMkLst>
            <pc:docMk/>
            <pc:sldMk cId="3666914567" sldId="258"/>
            <ac:spMk id="28" creationId="{CA577815-FBA2-4C34-BED0-FA2B9B5CACDE}"/>
          </ac:spMkLst>
        </pc:spChg>
        <pc:spChg chg="mod">
          <ac:chgData name="Longueira Angel Alfonso Antonio" userId="98b170fc-3060-491c-afc1-cd88fa0a9cd4" providerId="ADAL" clId="{92E96298-E467-4F8A-9AA7-8988F868BBBF}" dt="2020-07-03T07:28:14.801" v="672"/>
          <ac:spMkLst>
            <pc:docMk/>
            <pc:sldMk cId="3666914567" sldId="258"/>
            <ac:spMk id="31" creationId="{E8532E6A-37D6-4454-B795-1E39E8DFEAD8}"/>
          </ac:spMkLst>
        </pc:spChg>
        <pc:spChg chg="mod">
          <ac:chgData name="Longueira Angel Alfonso Antonio" userId="98b170fc-3060-491c-afc1-cd88fa0a9cd4" providerId="ADAL" clId="{92E96298-E467-4F8A-9AA7-8988F868BBBF}" dt="2020-07-03T07:28:14.801" v="672"/>
          <ac:spMkLst>
            <pc:docMk/>
            <pc:sldMk cId="3666914567" sldId="258"/>
            <ac:spMk id="34" creationId="{B648A662-124D-4CCC-A379-7F2DBF803567}"/>
          </ac:spMkLst>
        </pc:spChg>
        <pc:spChg chg="mod">
          <ac:chgData name="Longueira Angel Alfonso Antonio" userId="98b170fc-3060-491c-afc1-cd88fa0a9cd4" providerId="ADAL" clId="{92E96298-E467-4F8A-9AA7-8988F868BBBF}" dt="2020-07-03T07:28:14.801" v="672"/>
          <ac:spMkLst>
            <pc:docMk/>
            <pc:sldMk cId="3666914567" sldId="258"/>
            <ac:spMk id="37" creationId="{3B22F72A-2819-46A3-AF19-008222F825D3}"/>
          </ac:spMkLst>
        </pc:spChg>
        <pc:spChg chg="add del mod">
          <ac:chgData name="Longueira Angel Alfonso Antonio" userId="98b170fc-3060-491c-afc1-cd88fa0a9cd4" providerId="ADAL" clId="{92E96298-E467-4F8A-9AA7-8988F868BBBF}" dt="2020-07-03T07:28:16.114" v="673"/>
          <ac:spMkLst>
            <pc:docMk/>
            <pc:sldMk cId="3666914567" sldId="258"/>
            <ac:spMk id="39" creationId="{E29D4FB1-C88C-42F4-88F4-4E9AA7C67800}"/>
          </ac:spMkLst>
        </pc:spChg>
        <pc:spChg chg="add del mod">
          <ac:chgData name="Longueira Angel Alfonso Antonio" userId="98b170fc-3060-491c-afc1-cd88fa0a9cd4" providerId="ADAL" clId="{92E96298-E467-4F8A-9AA7-8988F868BBBF}" dt="2020-07-03T07:28:16.114" v="673"/>
          <ac:spMkLst>
            <pc:docMk/>
            <pc:sldMk cId="3666914567" sldId="258"/>
            <ac:spMk id="40" creationId="{E9771596-CBB6-4F9E-B932-B9A65BB1603D}"/>
          </ac:spMkLst>
        </pc:spChg>
        <pc:spChg chg="add del mod">
          <ac:chgData name="Longueira Angel Alfonso Antonio" userId="98b170fc-3060-491c-afc1-cd88fa0a9cd4" providerId="ADAL" clId="{92E96298-E467-4F8A-9AA7-8988F868BBBF}" dt="2020-07-03T07:28:16.114" v="673"/>
          <ac:spMkLst>
            <pc:docMk/>
            <pc:sldMk cId="3666914567" sldId="258"/>
            <ac:spMk id="41" creationId="{E6AB2369-6519-49C3-B49C-22A6D37055E6}"/>
          </ac:spMkLst>
        </pc:spChg>
        <pc:spChg chg="add del mod">
          <ac:chgData name="Longueira Angel Alfonso Antonio" userId="98b170fc-3060-491c-afc1-cd88fa0a9cd4" providerId="ADAL" clId="{92E96298-E467-4F8A-9AA7-8988F868BBBF}" dt="2020-07-03T07:28:16.114" v="673"/>
          <ac:spMkLst>
            <pc:docMk/>
            <pc:sldMk cId="3666914567" sldId="258"/>
            <ac:spMk id="42" creationId="{6E657631-6BD2-497E-BB9A-60FCC5D5AD09}"/>
          </ac:spMkLst>
        </pc:spChg>
        <pc:spChg chg="add del mod">
          <ac:chgData name="Longueira Angel Alfonso Antonio" userId="98b170fc-3060-491c-afc1-cd88fa0a9cd4" providerId="ADAL" clId="{92E96298-E467-4F8A-9AA7-8988F868BBBF}" dt="2020-07-03T07:28:16.114" v="673"/>
          <ac:spMkLst>
            <pc:docMk/>
            <pc:sldMk cId="3666914567" sldId="258"/>
            <ac:spMk id="43" creationId="{7065BAE8-DC4A-4A55-A9C2-194DB473250D}"/>
          </ac:spMkLst>
        </pc:spChg>
        <pc:spChg chg="add del mod">
          <ac:chgData name="Longueira Angel Alfonso Antonio" userId="98b170fc-3060-491c-afc1-cd88fa0a9cd4" providerId="ADAL" clId="{92E96298-E467-4F8A-9AA7-8988F868BBBF}" dt="2020-07-03T07:28:16.114" v="673"/>
          <ac:spMkLst>
            <pc:docMk/>
            <pc:sldMk cId="3666914567" sldId="258"/>
            <ac:spMk id="44" creationId="{34ECC0B2-8751-4B04-87F9-4479505DE9C9}"/>
          </ac:spMkLst>
        </pc:spChg>
        <pc:spChg chg="add del mod">
          <ac:chgData name="Longueira Angel Alfonso Antonio" userId="98b170fc-3060-491c-afc1-cd88fa0a9cd4" providerId="ADAL" clId="{92E96298-E467-4F8A-9AA7-8988F868BBBF}" dt="2020-07-03T07:28:16.114" v="673"/>
          <ac:spMkLst>
            <pc:docMk/>
            <pc:sldMk cId="3666914567" sldId="258"/>
            <ac:spMk id="45" creationId="{7CEE2D2A-BDD0-4B69-A3D4-58574313A763}"/>
          </ac:spMkLst>
        </pc:spChg>
        <pc:spChg chg="add del mod">
          <ac:chgData name="Longueira Angel Alfonso Antonio" userId="98b170fc-3060-491c-afc1-cd88fa0a9cd4" providerId="ADAL" clId="{92E96298-E467-4F8A-9AA7-8988F868BBBF}" dt="2020-07-03T07:28:16.114" v="673"/>
          <ac:spMkLst>
            <pc:docMk/>
            <pc:sldMk cId="3666914567" sldId="258"/>
            <ac:spMk id="46" creationId="{C9144E2C-3616-48FA-A098-52BAF9554249}"/>
          </ac:spMkLst>
        </pc:spChg>
        <pc:spChg chg="mod">
          <ac:chgData name="Longueira Angel Alfonso Antonio" userId="98b170fc-3060-491c-afc1-cd88fa0a9cd4" providerId="ADAL" clId="{92E96298-E467-4F8A-9AA7-8988F868BBBF}" dt="2020-07-03T07:28:14.801" v="672"/>
          <ac:spMkLst>
            <pc:docMk/>
            <pc:sldMk cId="3666914567" sldId="258"/>
            <ac:spMk id="48" creationId="{6C4C262B-B925-4861-AC95-64E8D9E7B4A7}"/>
          </ac:spMkLst>
        </pc:spChg>
        <pc:spChg chg="add del mod">
          <ac:chgData name="Longueira Angel Alfonso Antonio" userId="98b170fc-3060-491c-afc1-cd88fa0a9cd4" providerId="ADAL" clId="{92E96298-E467-4F8A-9AA7-8988F868BBBF}" dt="2020-07-03T07:28:16.114" v="673"/>
          <ac:spMkLst>
            <pc:docMk/>
            <pc:sldMk cId="3666914567" sldId="258"/>
            <ac:spMk id="50" creationId="{0BBCE8C4-8AEB-43E5-85C7-F5D9AAA65433}"/>
          </ac:spMkLst>
        </pc:spChg>
        <pc:grpChg chg="add del mod">
          <ac:chgData name="Longueira Angel Alfonso Antonio" userId="98b170fc-3060-491c-afc1-cd88fa0a9cd4" providerId="ADAL" clId="{92E96298-E467-4F8A-9AA7-8988F868BBBF}" dt="2020-07-03T07:28:16.114" v="673"/>
          <ac:grpSpMkLst>
            <pc:docMk/>
            <pc:sldMk cId="3666914567" sldId="258"/>
            <ac:grpSpMk id="8" creationId="{4C94AC64-31C8-4EF9-8F56-B7F15E3D4347}"/>
          </ac:grpSpMkLst>
        </pc:grpChg>
        <pc:grpChg chg="add del mod">
          <ac:chgData name="Longueira Angel Alfonso Antonio" userId="98b170fc-3060-491c-afc1-cd88fa0a9cd4" providerId="ADAL" clId="{92E96298-E467-4F8A-9AA7-8988F868BBBF}" dt="2020-07-03T07:28:16.114" v="673"/>
          <ac:grpSpMkLst>
            <pc:docMk/>
            <pc:sldMk cId="3666914567" sldId="258"/>
            <ac:grpSpMk id="12" creationId="{6EC63B98-845B-409E-9C3B-EADE2BB33C1C}"/>
          </ac:grpSpMkLst>
        </pc:grpChg>
        <pc:grpChg chg="mod">
          <ac:chgData name="Longueira Angel Alfonso Antonio" userId="98b170fc-3060-491c-afc1-cd88fa0a9cd4" providerId="ADAL" clId="{92E96298-E467-4F8A-9AA7-8988F868BBBF}" dt="2020-07-03T07:28:14.801" v="672"/>
          <ac:grpSpMkLst>
            <pc:docMk/>
            <pc:sldMk cId="3666914567" sldId="258"/>
            <ac:grpSpMk id="14" creationId="{5ECE6691-64E5-472F-BCAE-E4EE8F4DFE3F}"/>
          </ac:grpSpMkLst>
        </pc:grpChg>
        <pc:grpChg chg="add del mod">
          <ac:chgData name="Longueira Angel Alfonso Antonio" userId="98b170fc-3060-491c-afc1-cd88fa0a9cd4" providerId="ADAL" clId="{92E96298-E467-4F8A-9AA7-8988F868BBBF}" dt="2020-07-03T07:28:16.114" v="673"/>
          <ac:grpSpMkLst>
            <pc:docMk/>
            <pc:sldMk cId="3666914567" sldId="258"/>
            <ac:grpSpMk id="19" creationId="{B4340394-D576-468B-9355-7F17FB06D182}"/>
          </ac:grpSpMkLst>
        </pc:grpChg>
        <pc:grpChg chg="add del mod">
          <ac:chgData name="Longueira Angel Alfonso Antonio" userId="98b170fc-3060-491c-afc1-cd88fa0a9cd4" providerId="ADAL" clId="{92E96298-E467-4F8A-9AA7-8988F868BBBF}" dt="2020-07-03T07:28:16.114" v="673"/>
          <ac:grpSpMkLst>
            <pc:docMk/>
            <pc:sldMk cId="3666914567" sldId="258"/>
            <ac:grpSpMk id="23" creationId="{987DF692-2759-47E4-A32C-AE553F5829D2}"/>
          </ac:grpSpMkLst>
        </pc:grpChg>
        <pc:grpChg chg="add del mod">
          <ac:chgData name="Longueira Angel Alfonso Antonio" userId="98b170fc-3060-491c-afc1-cd88fa0a9cd4" providerId="ADAL" clId="{92E96298-E467-4F8A-9AA7-8988F868BBBF}" dt="2020-07-03T07:28:16.114" v="673"/>
          <ac:grpSpMkLst>
            <pc:docMk/>
            <pc:sldMk cId="3666914567" sldId="258"/>
            <ac:grpSpMk id="27" creationId="{388DB239-D4A8-4B38-8947-02642AF7E7B3}"/>
          </ac:grpSpMkLst>
        </pc:grpChg>
        <pc:grpChg chg="add del mod">
          <ac:chgData name="Longueira Angel Alfonso Antonio" userId="98b170fc-3060-491c-afc1-cd88fa0a9cd4" providerId="ADAL" clId="{92E96298-E467-4F8A-9AA7-8988F868BBBF}" dt="2020-07-03T07:28:16.114" v="673"/>
          <ac:grpSpMkLst>
            <pc:docMk/>
            <pc:sldMk cId="3666914567" sldId="258"/>
            <ac:grpSpMk id="30" creationId="{319B3DD9-030A-4888-92B6-7366CD87A89D}"/>
          </ac:grpSpMkLst>
        </pc:grpChg>
        <pc:grpChg chg="add del mod">
          <ac:chgData name="Longueira Angel Alfonso Antonio" userId="98b170fc-3060-491c-afc1-cd88fa0a9cd4" providerId="ADAL" clId="{92E96298-E467-4F8A-9AA7-8988F868BBBF}" dt="2020-07-03T07:28:16.114" v="673"/>
          <ac:grpSpMkLst>
            <pc:docMk/>
            <pc:sldMk cId="3666914567" sldId="258"/>
            <ac:grpSpMk id="33" creationId="{E1E9BFB9-9A5A-4234-A700-E7B041812B63}"/>
          </ac:grpSpMkLst>
        </pc:grpChg>
        <pc:grpChg chg="add del mod">
          <ac:chgData name="Longueira Angel Alfonso Antonio" userId="98b170fc-3060-491c-afc1-cd88fa0a9cd4" providerId="ADAL" clId="{92E96298-E467-4F8A-9AA7-8988F868BBBF}" dt="2020-07-03T07:28:16.114" v="673"/>
          <ac:grpSpMkLst>
            <pc:docMk/>
            <pc:sldMk cId="3666914567" sldId="258"/>
            <ac:grpSpMk id="36" creationId="{CA00573A-7E9A-478D-9C3C-11687BB5CB88}"/>
          </ac:grpSpMkLst>
        </pc:grpChg>
        <pc:grpChg chg="add del mod">
          <ac:chgData name="Longueira Angel Alfonso Antonio" userId="98b170fc-3060-491c-afc1-cd88fa0a9cd4" providerId="ADAL" clId="{92E96298-E467-4F8A-9AA7-8988F868BBBF}" dt="2020-07-03T07:28:16.114" v="673"/>
          <ac:grpSpMkLst>
            <pc:docMk/>
            <pc:sldMk cId="3666914567" sldId="258"/>
            <ac:grpSpMk id="47" creationId="{3FB0D078-D6CD-41E9-B1E2-9B7B39275C8C}"/>
          </ac:grpSpMkLst>
        </pc:grpChg>
        <pc:picChg chg="add del mod">
          <ac:chgData name="Longueira Angel Alfonso Antonio" userId="98b170fc-3060-491c-afc1-cd88fa0a9cd4" providerId="ADAL" clId="{92E96298-E467-4F8A-9AA7-8988F868BBBF}" dt="2020-07-03T07:28:14.570" v="671" actId="478"/>
          <ac:picMkLst>
            <pc:docMk/>
            <pc:sldMk cId="3666914567" sldId="258"/>
            <ac:picMk id="2" creationId="{F3D6CFF1-1395-4591-B6E6-C46C36ED81D0}"/>
          </ac:picMkLst>
        </pc:picChg>
        <pc:picChg chg="del mod">
          <ac:chgData name="Longueira Angel Alfonso Antonio" userId="98b170fc-3060-491c-afc1-cd88fa0a9cd4" providerId="ADAL" clId="{92E96298-E467-4F8A-9AA7-8988F868BBBF}" dt="2020-07-03T06:52:33.933" v="654" actId="478"/>
          <ac:picMkLst>
            <pc:docMk/>
            <pc:sldMk cId="3666914567" sldId="258"/>
            <ac:picMk id="3" creationId="{E357C440-1290-4312-94B6-FE52311567BC}"/>
          </ac:picMkLst>
        </pc:picChg>
        <pc:picChg chg="add del mod">
          <ac:chgData name="Longueira Angel Alfonso Antonio" userId="98b170fc-3060-491c-afc1-cd88fa0a9cd4" providerId="ADAL" clId="{92E96298-E467-4F8A-9AA7-8988F868BBBF}" dt="2020-07-03T07:28:13.073" v="670" actId="478"/>
          <ac:picMkLst>
            <pc:docMk/>
            <pc:sldMk cId="3666914567" sldId="258"/>
            <ac:picMk id="7" creationId="{28288592-CAF8-4DAB-A905-6004C06FE6E0}"/>
          </ac:picMkLst>
        </pc:picChg>
        <pc:picChg chg="mod">
          <ac:chgData name="Longueira Angel Alfonso Antonio" userId="98b170fc-3060-491c-afc1-cd88fa0a9cd4" providerId="ADAL" clId="{92E96298-E467-4F8A-9AA7-8988F868BBBF}" dt="2020-07-03T07:28:14.801" v="672"/>
          <ac:picMkLst>
            <pc:docMk/>
            <pc:sldMk cId="3666914567" sldId="258"/>
            <ac:picMk id="10" creationId="{64C4213E-D2AF-460B-A85A-9B2911C2932E}"/>
          </ac:picMkLst>
        </pc:picChg>
        <pc:picChg chg="mod">
          <ac:chgData name="Longueira Angel Alfonso Antonio" userId="98b170fc-3060-491c-afc1-cd88fa0a9cd4" providerId="ADAL" clId="{92E96298-E467-4F8A-9AA7-8988F868BBBF}" dt="2020-07-03T07:28:14.801" v="672"/>
          <ac:picMkLst>
            <pc:docMk/>
            <pc:sldMk cId="3666914567" sldId="258"/>
            <ac:picMk id="17" creationId="{C6874B1E-48E4-4E81-8086-B08226B73848}"/>
          </ac:picMkLst>
        </pc:picChg>
        <pc:picChg chg="mod">
          <ac:chgData name="Longueira Angel Alfonso Antonio" userId="98b170fc-3060-491c-afc1-cd88fa0a9cd4" providerId="ADAL" clId="{92E96298-E467-4F8A-9AA7-8988F868BBBF}" dt="2020-07-03T07:28:14.801" v="672"/>
          <ac:picMkLst>
            <pc:docMk/>
            <pc:sldMk cId="3666914567" sldId="258"/>
            <ac:picMk id="21" creationId="{3EC7222E-C076-4EE6-AE0D-11462446D4EE}"/>
          </ac:picMkLst>
        </pc:picChg>
        <pc:picChg chg="mod">
          <ac:chgData name="Longueira Angel Alfonso Antonio" userId="98b170fc-3060-491c-afc1-cd88fa0a9cd4" providerId="ADAL" clId="{92E96298-E467-4F8A-9AA7-8988F868BBBF}" dt="2020-07-03T07:28:14.801" v="672"/>
          <ac:picMkLst>
            <pc:docMk/>
            <pc:sldMk cId="3666914567" sldId="258"/>
            <ac:picMk id="25" creationId="{77AC3ECE-6828-45DE-922F-3C6CF5590C1C}"/>
          </ac:picMkLst>
        </pc:picChg>
        <pc:picChg chg="mod">
          <ac:chgData name="Longueira Angel Alfonso Antonio" userId="98b170fc-3060-491c-afc1-cd88fa0a9cd4" providerId="ADAL" clId="{92E96298-E467-4F8A-9AA7-8988F868BBBF}" dt="2020-07-03T07:28:14.801" v="672"/>
          <ac:picMkLst>
            <pc:docMk/>
            <pc:sldMk cId="3666914567" sldId="258"/>
            <ac:picMk id="29" creationId="{89CD97EC-0651-4A7A-9168-69F479D1E390}"/>
          </ac:picMkLst>
        </pc:picChg>
        <pc:picChg chg="mod">
          <ac:chgData name="Longueira Angel Alfonso Antonio" userId="98b170fc-3060-491c-afc1-cd88fa0a9cd4" providerId="ADAL" clId="{92E96298-E467-4F8A-9AA7-8988F868BBBF}" dt="2020-07-03T07:28:14.801" v="672"/>
          <ac:picMkLst>
            <pc:docMk/>
            <pc:sldMk cId="3666914567" sldId="258"/>
            <ac:picMk id="32" creationId="{8E719BB8-8FDC-461B-B4D3-6C8FA6BD4287}"/>
          </ac:picMkLst>
        </pc:picChg>
        <pc:picChg chg="mod">
          <ac:chgData name="Longueira Angel Alfonso Antonio" userId="98b170fc-3060-491c-afc1-cd88fa0a9cd4" providerId="ADAL" clId="{92E96298-E467-4F8A-9AA7-8988F868BBBF}" dt="2020-07-03T07:28:14.801" v="672"/>
          <ac:picMkLst>
            <pc:docMk/>
            <pc:sldMk cId="3666914567" sldId="258"/>
            <ac:picMk id="35" creationId="{4B77C8D5-8FE7-4958-A81D-C0DC9FABD56A}"/>
          </ac:picMkLst>
        </pc:picChg>
        <pc:picChg chg="mod">
          <ac:chgData name="Longueira Angel Alfonso Antonio" userId="98b170fc-3060-491c-afc1-cd88fa0a9cd4" providerId="ADAL" clId="{92E96298-E467-4F8A-9AA7-8988F868BBBF}" dt="2020-07-03T07:28:14.801" v="672"/>
          <ac:picMkLst>
            <pc:docMk/>
            <pc:sldMk cId="3666914567" sldId="258"/>
            <ac:picMk id="38" creationId="{35BB0EE8-EE28-4E88-A827-514B95C056ED}"/>
          </ac:picMkLst>
        </pc:picChg>
        <pc:picChg chg="mod">
          <ac:chgData name="Longueira Angel Alfonso Antonio" userId="98b170fc-3060-491c-afc1-cd88fa0a9cd4" providerId="ADAL" clId="{92E96298-E467-4F8A-9AA7-8988F868BBBF}" dt="2020-07-03T07:28:14.801" v="672"/>
          <ac:picMkLst>
            <pc:docMk/>
            <pc:sldMk cId="3666914567" sldId="258"/>
            <ac:picMk id="49" creationId="{B98BF1B1-017C-4959-A75E-DE6EE9651772}"/>
          </ac:picMkLst>
        </pc:picChg>
        <pc:picChg chg="add del mod">
          <ac:chgData name="Longueira Angel Alfonso Antonio" userId="98b170fc-3060-491c-afc1-cd88fa0a9cd4" providerId="ADAL" clId="{92E96298-E467-4F8A-9AA7-8988F868BBBF}" dt="2020-07-03T07:38:26.944" v="695" actId="478"/>
          <ac:picMkLst>
            <pc:docMk/>
            <pc:sldMk cId="3666914567" sldId="258"/>
            <ac:picMk id="51" creationId="{1BD4E71A-5E98-4CD5-A38E-FEB938F72F28}"/>
          </ac:picMkLst>
        </pc:picChg>
        <pc:picChg chg="add del mod">
          <ac:chgData name="Longueira Angel Alfonso Antonio" userId="98b170fc-3060-491c-afc1-cd88fa0a9cd4" providerId="ADAL" clId="{92E96298-E467-4F8A-9AA7-8988F868BBBF}" dt="2020-07-03T08:53:09.101" v="748" actId="478"/>
          <ac:picMkLst>
            <pc:docMk/>
            <pc:sldMk cId="3666914567" sldId="258"/>
            <ac:picMk id="52" creationId="{4A7C3EE9-3D3A-4801-A72B-30950EC37DDC}"/>
          </ac:picMkLst>
        </pc:picChg>
        <pc:picChg chg="add del mod">
          <ac:chgData name="Longueira Angel Alfonso Antonio" userId="98b170fc-3060-491c-afc1-cd88fa0a9cd4" providerId="ADAL" clId="{92E96298-E467-4F8A-9AA7-8988F868BBBF}" dt="2020-07-03T08:54:03.470" v="782" actId="478"/>
          <ac:picMkLst>
            <pc:docMk/>
            <pc:sldMk cId="3666914567" sldId="258"/>
            <ac:picMk id="53" creationId="{A0D1AA83-9F98-43E3-9831-F3200D71AF5A}"/>
          </ac:picMkLst>
        </pc:picChg>
        <pc:picChg chg="add del mod">
          <ac:chgData name="Longueira Angel Alfonso Antonio" userId="98b170fc-3060-491c-afc1-cd88fa0a9cd4" providerId="ADAL" clId="{92E96298-E467-4F8A-9AA7-8988F868BBBF}" dt="2020-07-03T09:46:35.808" v="907" actId="478"/>
          <ac:picMkLst>
            <pc:docMk/>
            <pc:sldMk cId="3666914567" sldId="258"/>
            <ac:picMk id="54" creationId="{ADE1A526-4A97-4FC0-BC39-F56A17414BCA}"/>
          </ac:picMkLst>
        </pc:picChg>
        <pc:picChg chg="add del mod">
          <ac:chgData name="Longueira Angel Alfonso Antonio" userId="98b170fc-3060-491c-afc1-cd88fa0a9cd4" providerId="ADAL" clId="{92E96298-E467-4F8A-9AA7-8988F868BBBF}" dt="2020-07-03T09:47:33.580" v="912" actId="478"/>
          <ac:picMkLst>
            <pc:docMk/>
            <pc:sldMk cId="3666914567" sldId="258"/>
            <ac:picMk id="55" creationId="{089B38DF-BB58-415E-8FAE-A6445F18FBC8}"/>
          </ac:picMkLst>
        </pc:picChg>
        <pc:picChg chg="add mod">
          <ac:chgData name="Longueira Angel Alfonso Antonio" userId="98b170fc-3060-491c-afc1-cd88fa0a9cd4" providerId="ADAL" clId="{92E96298-E467-4F8A-9AA7-8988F868BBBF}" dt="2020-07-03T09:47:47.406" v="923" actId="1037"/>
          <ac:picMkLst>
            <pc:docMk/>
            <pc:sldMk cId="3666914567" sldId="258"/>
            <ac:picMk id="56" creationId="{F84EF1C8-046B-426F-99A8-B61225E8AFE2}"/>
          </ac:picMkLst>
        </pc:picChg>
      </pc:sldChg>
      <pc:sldChg chg="modSp add del mod">
        <pc:chgData name="Longueira Angel Alfonso Antonio" userId="98b170fc-3060-491c-afc1-cd88fa0a9cd4" providerId="ADAL" clId="{92E96298-E467-4F8A-9AA7-8988F868BBBF}" dt="2020-07-03T06:07:24.761" v="381" actId="47"/>
        <pc:sldMkLst>
          <pc:docMk/>
          <pc:sldMk cId="976648705" sldId="259"/>
        </pc:sldMkLst>
        <pc:spChg chg="mod">
          <ac:chgData name="Longueira Angel Alfonso Antonio" userId="98b170fc-3060-491c-afc1-cd88fa0a9cd4" providerId="ADAL" clId="{92E96298-E467-4F8A-9AA7-8988F868BBBF}" dt="2020-07-03T05:38:43.736" v="50" actId="255"/>
          <ac:spMkLst>
            <pc:docMk/>
            <pc:sldMk cId="976648705" sldId="259"/>
            <ac:spMk id="3" creationId="{8072A38B-6483-473A-AD5C-28CF4BB6AF51}"/>
          </ac:spMkLst>
        </pc:spChg>
      </pc:sldChg>
      <pc:sldChg chg="delSp add del mod">
        <pc:chgData name="Longueira Angel Alfonso Antonio" userId="98b170fc-3060-491c-afc1-cd88fa0a9cd4" providerId="ADAL" clId="{92E96298-E467-4F8A-9AA7-8988F868BBBF}" dt="2020-07-03T06:21:31.984" v="572" actId="47"/>
        <pc:sldMkLst>
          <pc:docMk/>
          <pc:sldMk cId="1823938653" sldId="260"/>
        </pc:sldMkLst>
        <pc:picChg chg="del">
          <ac:chgData name="Longueira Angel Alfonso Antonio" userId="98b170fc-3060-491c-afc1-cd88fa0a9cd4" providerId="ADAL" clId="{92E96298-E467-4F8A-9AA7-8988F868BBBF}" dt="2020-07-03T06:21:12.628" v="565" actId="21"/>
          <ac:picMkLst>
            <pc:docMk/>
            <pc:sldMk cId="1823938653" sldId="260"/>
            <ac:picMk id="3" creationId="{1776E38D-E99B-4018-A9C8-D4C6D39E1C00}"/>
          </ac:picMkLst>
        </pc:picChg>
      </pc:sldChg>
      <pc:sldChg chg="delSp del mod">
        <pc:chgData name="Longueira Angel Alfonso Antonio" userId="98b170fc-3060-491c-afc1-cd88fa0a9cd4" providerId="ADAL" clId="{92E96298-E467-4F8A-9AA7-8988F868BBBF}" dt="2020-07-03T06:21:34.187" v="573" actId="47"/>
        <pc:sldMkLst>
          <pc:docMk/>
          <pc:sldMk cId="1915591174" sldId="262"/>
        </pc:sldMkLst>
        <pc:picChg chg="del">
          <ac:chgData name="Longueira Angel Alfonso Antonio" userId="98b170fc-3060-491c-afc1-cd88fa0a9cd4" providerId="ADAL" clId="{92E96298-E467-4F8A-9AA7-8988F868BBBF}" dt="2020-07-03T06:21:04.199" v="561" actId="21"/>
          <ac:picMkLst>
            <pc:docMk/>
            <pc:sldMk cId="1915591174" sldId="262"/>
            <ac:picMk id="3" creationId="{7E350D6E-F88F-4FA9-B753-2E2E16248060}"/>
          </ac:picMkLst>
        </pc:picChg>
      </pc:sldChg>
      <pc:sldChg chg="addSp delSp modSp mod">
        <pc:chgData name="Longueira Angel Alfonso Antonio" userId="98b170fc-3060-491c-afc1-cd88fa0a9cd4" providerId="ADAL" clId="{92E96298-E467-4F8A-9AA7-8988F868BBBF}" dt="2020-07-03T11:19:29.087" v="1115" actId="1037"/>
        <pc:sldMkLst>
          <pc:docMk/>
          <pc:sldMk cId="1689179764" sldId="263"/>
        </pc:sldMkLst>
        <pc:spChg chg="del">
          <ac:chgData name="Longueira Angel Alfonso Antonio" userId="98b170fc-3060-491c-afc1-cd88fa0a9cd4" providerId="ADAL" clId="{92E96298-E467-4F8A-9AA7-8988F868BBBF}" dt="2020-07-03T05:44:07.515" v="112" actId="478"/>
          <ac:spMkLst>
            <pc:docMk/>
            <pc:sldMk cId="1689179764" sldId="263"/>
            <ac:spMk id="3" creationId="{D7190A3E-5028-424E-BA81-6C73B4A8F980}"/>
          </ac:spMkLst>
        </pc:spChg>
        <pc:spChg chg="add del mod">
          <ac:chgData name="Longueira Angel Alfonso Antonio" userId="98b170fc-3060-491c-afc1-cd88fa0a9cd4" providerId="ADAL" clId="{92E96298-E467-4F8A-9AA7-8988F868BBBF}" dt="2020-07-03T06:12:21.048" v="450" actId="478"/>
          <ac:spMkLst>
            <pc:docMk/>
            <pc:sldMk cId="1689179764" sldId="263"/>
            <ac:spMk id="5" creationId="{775CC6F9-E7A0-455C-A582-BB5D4F0F5289}"/>
          </ac:spMkLst>
        </pc:spChg>
        <pc:spChg chg="add mod">
          <ac:chgData name="Longueira Angel Alfonso Antonio" userId="98b170fc-3060-491c-afc1-cd88fa0a9cd4" providerId="ADAL" clId="{92E96298-E467-4F8A-9AA7-8988F868BBBF}" dt="2020-07-03T06:29:25.432" v="604" actId="14100"/>
          <ac:spMkLst>
            <pc:docMk/>
            <pc:sldMk cId="1689179764" sldId="263"/>
            <ac:spMk id="6" creationId="{7885B48C-302F-4067-A8FB-88DF042D28A3}"/>
          </ac:spMkLst>
        </pc:spChg>
        <pc:spChg chg="add mod">
          <ac:chgData name="Longueira Angel Alfonso Antonio" userId="98b170fc-3060-491c-afc1-cd88fa0a9cd4" providerId="ADAL" clId="{92E96298-E467-4F8A-9AA7-8988F868BBBF}" dt="2020-07-03T06:29:29.023" v="605" actId="14100"/>
          <ac:spMkLst>
            <pc:docMk/>
            <pc:sldMk cId="1689179764" sldId="263"/>
            <ac:spMk id="7" creationId="{6C294D4A-D4F2-46F6-9FAC-C69A7195EBBA}"/>
          </ac:spMkLst>
        </pc:spChg>
        <pc:spChg chg="add mod">
          <ac:chgData name="Longueira Angel Alfonso Antonio" userId="98b170fc-3060-491c-afc1-cd88fa0a9cd4" providerId="ADAL" clId="{92E96298-E467-4F8A-9AA7-8988F868BBBF}" dt="2020-07-03T06:35:26.226" v="635" actId="1036"/>
          <ac:spMkLst>
            <pc:docMk/>
            <pc:sldMk cId="1689179764" sldId="263"/>
            <ac:spMk id="8" creationId="{36166B29-75A1-490A-92CB-451E285856E3}"/>
          </ac:spMkLst>
        </pc:spChg>
        <pc:picChg chg="add del mod">
          <ac:chgData name="Longueira Angel Alfonso Antonio" userId="98b170fc-3060-491c-afc1-cd88fa0a9cd4" providerId="ADAL" clId="{92E96298-E467-4F8A-9AA7-8988F868BBBF}" dt="2020-07-03T11:19:14.102" v="1109" actId="478"/>
          <ac:picMkLst>
            <pc:docMk/>
            <pc:sldMk cId="1689179764" sldId="263"/>
            <ac:picMk id="2" creationId="{4D72567F-1432-4368-A83F-1186DA6FCAE3}"/>
          </ac:picMkLst>
        </pc:picChg>
        <pc:picChg chg="del mod">
          <ac:chgData name="Longueira Angel Alfonso Antonio" userId="98b170fc-3060-491c-afc1-cd88fa0a9cd4" providerId="ADAL" clId="{92E96298-E467-4F8A-9AA7-8988F868BBBF}" dt="2020-07-03T11:12:39.498" v="1084" actId="478"/>
          <ac:picMkLst>
            <pc:docMk/>
            <pc:sldMk cId="1689179764" sldId="263"/>
            <ac:picMk id="4" creationId="{5EE3A8EF-F126-4F80-9249-16F50EA8648C}"/>
          </ac:picMkLst>
        </pc:picChg>
        <pc:picChg chg="add mod">
          <ac:chgData name="Longueira Angel Alfonso Antonio" userId="98b170fc-3060-491c-afc1-cd88fa0a9cd4" providerId="ADAL" clId="{92E96298-E467-4F8A-9AA7-8988F868BBBF}" dt="2020-07-03T11:19:29.087" v="1115" actId="1037"/>
          <ac:picMkLst>
            <pc:docMk/>
            <pc:sldMk cId="1689179764" sldId="263"/>
            <ac:picMk id="9" creationId="{71C72D2D-88CE-4EC7-8145-6D43F3BFFDFF}"/>
          </ac:picMkLst>
        </pc:picChg>
      </pc:sldChg>
      <pc:sldChg chg="addSp delSp modSp mod modTransition">
        <pc:chgData name="Longueira Angel Alfonso Antonio" userId="98b170fc-3060-491c-afc1-cd88fa0a9cd4" providerId="ADAL" clId="{92E96298-E467-4F8A-9AA7-8988F868BBBF}" dt="2020-07-03T10:14:05.043" v="1080" actId="1036"/>
        <pc:sldMkLst>
          <pc:docMk/>
          <pc:sldMk cId="1902061143" sldId="264"/>
        </pc:sldMkLst>
        <pc:spChg chg="add del mod">
          <ac:chgData name="Longueira Angel Alfonso Antonio" userId="98b170fc-3060-491c-afc1-cd88fa0a9cd4" providerId="ADAL" clId="{92E96298-E467-4F8A-9AA7-8988F868BBBF}" dt="2020-07-03T06:12:27.224" v="459" actId="478"/>
          <ac:spMkLst>
            <pc:docMk/>
            <pc:sldMk cId="1902061143" sldId="264"/>
            <ac:spMk id="3" creationId="{32B19B55-4B7F-48BD-999E-4D999ADA55E8}"/>
          </ac:spMkLst>
        </pc:spChg>
        <pc:spChg chg="add mod">
          <ac:chgData name="Longueira Angel Alfonso Antonio" userId="98b170fc-3060-491c-afc1-cd88fa0a9cd4" providerId="ADAL" clId="{92E96298-E467-4F8A-9AA7-8988F868BBBF}" dt="2020-07-03T06:12:33.011" v="473" actId="14100"/>
          <ac:spMkLst>
            <pc:docMk/>
            <pc:sldMk cId="1902061143" sldId="264"/>
            <ac:spMk id="4" creationId="{1D6EE0BA-CB13-4724-8B7D-5E33B93DE1DF}"/>
          </ac:spMkLst>
        </pc:spChg>
        <pc:spChg chg="add mod">
          <ac:chgData name="Longueira Angel Alfonso Antonio" userId="98b170fc-3060-491c-afc1-cd88fa0a9cd4" providerId="ADAL" clId="{92E96298-E467-4F8A-9AA7-8988F868BBBF}" dt="2020-07-03T06:29:34.702" v="606" actId="14100"/>
          <ac:spMkLst>
            <pc:docMk/>
            <pc:sldMk cId="1902061143" sldId="264"/>
            <ac:spMk id="6" creationId="{D100454E-2614-4A03-8AD2-BA787A76E798}"/>
          </ac:spMkLst>
        </pc:spChg>
        <pc:spChg chg="add mod">
          <ac:chgData name="Longueira Angel Alfonso Antonio" userId="98b170fc-3060-491c-afc1-cd88fa0a9cd4" providerId="ADAL" clId="{92E96298-E467-4F8A-9AA7-8988F868BBBF}" dt="2020-07-03T06:35:32.859" v="639" actId="14100"/>
          <ac:spMkLst>
            <pc:docMk/>
            <pc:sldMk cId="1902061143" sldId="264"/>
            <ac:spMk id="7" creationId="{A05A3071-3EC5-45E8-BB56-BFC24F219E71}"/>
          </ac:spMkLst>
        </pc:spChg>
        <pc:picChg chg="del mod">
          <ac:chgData name="Longueira Angel Alfonso Antonio" userId="98b170fc-3060-491c-afc1-cd88fa0a9cd4" providerId="ADAL" clId="{92E96298-E467-4F8A-9AA7-8988F868BBBF}" dt="2020-07-03T10:07:30.572" v="924" actId="478"/>
          <ac:picMkLst>
            <pc:docMk/>
            <pc:sldMk cId="1902061143" sldId="264"/>
            <ac:picMk id="2" creationId="{77B28765-8446-49FF-8B74-5C19C56BA5EB}"/>
          </ac:picMkLst>
        </pc:picChg>
        <pc:picChg chg="add del mod">
          <ac:chgData name="Longueira Angel Alfonso Antonio" userId="98b170fc-3060-491c-afc1-cd88fa0a9cd4" providerId="ADAL" clId="{92E96298-E467-4F8A-9AA7-8988F868BBBF}" dt="2020-07-03T10:07:30.572" v="924" actId="478"/>
          <ac:picMkLst>
            <pc:docMk/>
            <pc:sldMk cId="1902061143" sldId="264"/>
            <ac:picMk id="5" creationId="{8F27F220-8F76-4D01-A140-8A0D1CF3B7B0}"/>
          </ac:picMkLst>
        </pc:picChg>
        <pc:picChg chg="add del mod">
          <ac:chgData name="Longueira Angel Alfonso Antonio" userId="98b170fc-3060-491c-afc1-cd88fa0a9cd4" providerId="ADAL" clId="{92E96298-E467-4F8A-9AA7-8988F868BBBF}" dt="2020-07-03T10:09:31.076" v="992" actId="478"/>
          <ac:picMkLst>
            <pc:docMk/>
            <pc:sldMk cId="1902061143" sldId="264"/>
            <ac:picMk id="8" creationId="{CCE80583-C062-4F50-8EFD-5F47FBAC0A1A}"/>
          </ac:picMkLst>
        </pc:picChg>
        <pc:picChg chg="add del mod">
          <ac:chgData name="Longueira Angel Alfonso Antonio" userId="98b170fc-3060-491c-afc1-cd88fa0a9cd4" providerId="ADAL" clId="{92E96298-E467-4F8A-9AA7-8988F868BBBF}" dt="2020-07-03T10:12:02.499" v="1027" actId="478"/>
          <ac:picMkLst>
            <pc:docMk/>
            <pc:sldMk cId="1902061143" sldId="264"/>
            <ac:picMk id="9" creationId="{A0C173A6-9B39-4EC6-81F8-38622C2D82A6}"/>
          </ac:picMkLst>
        </pc:picChg>
        <pc:picChg chg="add del mod">
          <ac:chgData name="Longueira Angel Alfonso Antonio" userId="98b170fc-3060-491c-afc1-cd88fa0a9cd4" providerId="ADAL" clId="{92E96298-E467-4F8A-9AA7-8988F868BBBF}" dt="2020-07-03T10:12:47.931" v="1059" actId="478"/>
          <ac:picMkLst>
            <pc:docMk/>
            <pc:sldMk cId="1902061143" sldId="264"/>
            <ac:picMk id="10" creationId="{4955DA1F-245E-4B22-9D78-5CA92FABA936}"/>
          </ac:picMkLst>
        </pc:picChg>
        <pc:picChg chg="add del mod">
          <ac:chgData name="Longueira Angel Alfonso Antonio" userId="98b170fc-3060-491c-afc1-cd88fa0a9cd4" providerId="ADAL" clId="{92E96298-E467-4F8A-9AA7-8988F868BBBF}" dt="2020-07-03T10:13:50.903" v="1073" actId="478"/>
          <ac:picMkLst>
            <pc:docMk/>
            <pc:sldMk cId="1902061143" sldId="264"/>
            <ac:picMk id="11" creationId="{01F8253A-1840-4C1B-9332-6DB25B4DCFBC}"/>
          </ac:picMkLst>
        </pc:picChg>
        <pc:picChg chg="add mod">
          <ac:chgData name="Longueira Angel Alfonso Antonio" userId="98b170fc-3060-491c-afc1-cd88fa0a9cd4" providerId="ADAL" clId="{92E96298-E467-4F8A-9AA7-8988F868BBBF}" dt="2020-07-03T10:14:05.043" v="1080" actId="1036"/>
          <ac:picMkLst>
            <pc:docMk/>
            <pc:sldMk cId="1902061143" sldId="264"/>
            <ac:picMk id="12" creationId="{F7D18B6F-45CF-48C0-8C1E-D339EA1173F4}"/>
          </ac:picMkLst>
        </pc:picChg>
      </pc:sldChg>
      <pc:sldChg chg="delSp del mod">
        <pc:chgData name="Longueira Angel Alfonso Antonio" userId="98b170fc-3060-491c-afc1-cd88fa0a9cd4" providerId="ADAL" clId="{92E96298-E467-4F8A-9AA7-8988F868BBBF}" dt="2020-07-03T06:20:59.512" v="560" actId="47"/>
        <pc:sldMkLst>
          <pc:docMk/>
          <pc:sldMk cId="3962679540" sldId="265"/>
        </pc:sldMkLst>
        <pc:picChg chg="del">
          <ac:chgData name="Longueira Angel Alfonso Antonio" userId="98b170fc-3060-491c-afc1-cd88fa0a9cd4" providerId="ADAL" clId="{92E96298-E467-4F8A-9AA7-8988F868BBBF}" dt="2020-07-03T06:20:51.158" v="556" actId="21"/>
          <ac:picMkLst>
            <pc:docMk/>
            <pc:sldMk cId="3962679540" sldId="265"/>
            <ac:picMk id="2" creationId="{9D222EA0-D3A4-4754-B126-D1C8EE26E270}"/>
          </ac:picMkLst>
        </pc:picChg>
      </pc:sldChg>
      <pc:sldChg chg="addSp delSp modSp mod">
        <pc:chgData name="Longueira Angel Alfonso Antonio" userId="98b170fc-3060-491c-afc1-cd88fa0a9cd4" providerId="ADAL" clId="{92E96298-E467-4F8A-9AA7-8988F868BBBF}" dt="2020-07-03T11:50:52.075" v="1170" actId="1038"/>
        <pc:sldMkLst>
          <pc:docMk/>
          <pc:sldMk cId="2817508825" sldId="266"/>
        </pc:sldMkLst>
        <pc:spChg chg="del">
          <ac:chgData name="Longueira Angel Alfonso Antonio" userId="98b170fc-3060-491c-afc1-cd88fa0a9cd4" providerId="ADAL" clId="{92E96298-E467-4F8A-9AA7-8988F868BBBF}" dt="2020-07-03T05:48:23.064" v="207" actId="478"/>
          <ac:spMkLst>
            <pc:docMk/>
            <pc:sldMk cId="2817508825" sldId="266"/>
            <ac:spMk id="3" creationId="{A27B699E-E1E8-4BEC-873C-DB885CF54E27}"/>
          </ac:spMkLst>
        </pc:spChg>
        <pc:spChg chg="add del mod">
          <ac:chgData name="Longueira Angel Alfonso Antonio" userId="98b170fc-3060-491c-afc1-cd88fa0a9cd4" providerId="ADAL" clId="{92E96298-E467-4F8A-9AA7-8988F868BBBF}" dt="2020-07-03T06:12:42.200" v="479" actId="478"/>
          <ac:spMkLst>
            <pc:docMk/>
            <pc:sldMk cId="2817508825" sldId="266"/>
            <ac:spMk id="4" creationId="{F8DA306C-C702-4CFD-8535-0C6D01A3CB12}"/>
          </ac:spMkLst>
        </pc:spChg>
        <pc:spChg chg="add mod">
          <ac:chgData name="Longueira Angel Alfonso Antonio" userId="98b170fc-3060-491c-afc1-cd88fa0a9cd4" providerId="ADAL" clId="{92E96298-E467-4F8A-9AA7-8988F868BBBF}" dt="2020-07-03T06:29:39.322" v="607" actId="14100"/>
          <ac:spMkLst>
            <pc:docMk/>
            <pc:sldMk cId="2817508825" sldId="266"/>
            <ac:spMk id="5" creationId="{0F665775-3D83-41B4-BDBC-17F56B664E76}"/>
          </ac:spMkLst>
        </pc:spChg>
        <pc:spChg chg="add mod">
          <ac:chgData name="Longueira Angel Alfonso Antonio" userId="98b170fc-3060-491c-afc1-cd88fa0a9cd4" providerId="ADAL" clId="{92E96298-E467-4F8A-9AA7-8988F868BBBF}" dt="2020-07-03T06:29:42.499" v="608" actId="14100"/>
          <ac:spMkLst>
            <pc:docMk/>
            <pc:sldMk cId="2817508825" sldId="266"/>
            <ac:spMk id="6" creationId="{88BC388F-229A-45A2-B32A-50C2B923F826}"/>
          </ac:spMkLst>
        </pc:spChg>
        <pc:spChg chg="add mod">
          <ac:chgData name="Longueira Angel Alfonso Antonio" userId="98b170fc-3060-491c-afc1-cd88fa0a9cd4" providerId="ADAL" clId="{92E96298-E467-4F8A-9AA7-8988F868BBBF}" dt="2020-07-03T06:35:41.423" v="646" actId="14100"/>
          <ac:spMkLst>
            <pc:docMk/>
            <pc:sldMk cId="2817508825" sldId="266"/>
            <ac:spMk id="7" creationId="{E1B07CCE-8FB7-4B15-A13B-53CB17ACB196}"/>
          </ac:spMkLst>
        </pc:spChg>
        <pc:spChg chg="add del mod">
          <ac:chgData name="Longueira Angel Alfonso Antonio" userId="98b170fc-3060-491c-afc1-cd88fa0a9cd4" providerId="ADAL" clId="{92E96298-E467-4F8A-9AA7-8988F868BBBF}" dt="2020-07-03T11:42:08.065" v="1133"/>
          <ac:spMkLst>
            <pc:docMk/>
            <pc:sldMk cId="2817508825" sldId="266"/>
            <ac:spMk id="9" creationId="{D195A9DB-F457-4B57-9ABA-288DD5001D04}"/>
          </ac:spMkLst>
        </pc:spChg>
        <pc:spChg chg="add del mod">
          <ac:chgData name="Longueira Angel Alfonso Antonio" userId="98b170fc-3060-491c-afc1-cd88fa0a9cd4" providerId="ADAL" clId="{92E96298-E467-4F8A-9AA7-8988F868BBBF}" dt="2020-07-03T11:42:08.065" v="1133"/>
          <ac:spMkLst>
            <pc:docMk/>
            <pc:sldMk cId="2817508825" sldId="266"/>
            <ac:spMk id="10" creationId="{C6447D82-9878-49FE-8F60-4C85E84897BE}"/>
          </ac:spMkLst>
        </pc:spChg>
        <pc:spChg chg="add del mod">
          <ac:chgData name="Longueira Angel Alfonso Antonio" userId="98b170fc-3060-491c-afc1-cd88fa0a9cd4" providerId="ADAL" clId="{92E96298-E467-4F8A-9AA7-8988F868BBBF}" dt="2020-07-03T11:42:08.065" v="1133"/>
          <ac:spMkLst>
            <pc:docMk/>
            <pc:sldMk cId="2817508825" sldId="266"/>
            <ac:spMk id="11" creationId="{58FD4771-79E3-4101-A862-8317F494CC18}"/>
          </ac:spMkLst>
        </pc:spChg>
        <pc:spChg chg="mod">
          <ac:chgData name="Longueira Angel Alfonso Antonio" userId="98b170fc-3060-491c-afc1-cd88fa0a9cd4" providerId="ADAL" clId="{92E96298-E467-4F8A-9AA7-8988F868BBBF}" dt="2020-07-03T11:42:06.793" v="1132"/>
          <ac:spMkLst>
            <pc:docMk/>
            <pc:sldMk cId="2817508825" sldId="266"/>
            <ac:spMk id="14" creationId="{7DD57810-A670-41E5-9C70-1370302C8713}"/>
          </ac:spMkLst>
        </pc:spChg>
        <pc:spChg chg="mod">
          <ac:chgData name="Longueira Angel Alfonso Antonio" userId="98b170fc-3060-491c-afc1-cd88fa0a9cd4" providerId="ADAL" clId="{92E96298-E467-4F8A-9AA7-8988F868BBBF}" dt="2020-07-03T11:42:06.793" v="1132"/>
          <ac:spMkLst>
            <pc:docMk/>
            <pc:sldMk cId="2817508825" sldId="266"/>
            <ac:spMk id="18" creationId="{C5856495-7D98-4DEE-9E12-9E6232AB221C}"/>
          </ac:spMkLst>
        </pc:spChg>
        <pc:spChg chg="mod">
          <ac:chgData name="Longueira Angel Alfonso Antonio" userId="98b170fc-3060-491c-afc1-cd88fa0a9cd4" providerId="ADAL" clId="{92E96298-E467-4F8A-9AA7-8988F868BBBF}" dt="2020-07-03T11:42:06.793" v="1132"/>
          <ac:spMkLst>
            <pc:docMk/>
            <pc:sldMk cId="2817508825" sldId="266"/>
            <ac:spMk id="19" creationId="{DE9AFC58-317C-4BAC-B40B-75D6A6F06AEE}"/>
          </ac:spMkLst>
        </pc:spChg>
        <pc:spChg chg="mod">
          <ac:chgData name="Longueira Angel Alfonso Antonio" userId="98b170fc-3060-491c-afc1-cd88fa0a9cd4" providerId="ADAL" clId="{92E96298-E467-4F8A-9AA7-8988F868BBBF}" dt="2020-07-03T11:42:06.793" v="1132"/>
          <ac:spMkLst>
            <pc:docMk/>
            <pc:sldMk cId="2817508825" sldId="266"/>
            <ac:spMk id="20" creationId="{7313CC86-6484-4C05-A8BB-334BACD7FF87}"/>
          </ac:spMkLst>
        </pc:spChg>
        <pc:spChg chg="mod">
          <ac:chgData name="Longueira Angel Alfonso Antonio" userId="98b170fc-3060-491c-afc1-cd88fa0a9cd4" providerId="ADAL" clId="{92E96298-E467-4F8A-9AA7-8988F868BBBF}" dt="2020-07-03T11:42:06.793" v="1132"/>
          <ac:spMkLst>
            <pc:docMk/>
            <pc:sldMk cId="2817508825" sldId="266"/>
            <ac:spMk id="21" creationId="{D4FFB216-86FF-42C2-B473-DFBE665DA50A}"/>
          </ac:spMkLst>
        </pc:spChg>
        <pc:spChg chg="mod">
          <ac:chgData name="Longueira Angel Alfonso Antonio" userId="98b170fc-3060-491c-afc1-cd88fa0a9cd4" providerId="ADAL" clId="{92E96298-E467-4F8A-9AA7-8988F868BBBF}" dt="2020-07-03T11:42:06.793" v="1132"/>
          <ac:spMkLst>
            <pc:docMk/>
            <pc:sldMk cId="2817508825" sldId="266"/>
            <ac:spMk id="22" creationId="{329C056C-182B-42C3-809A-DD56BBE0CDDE}"/>
          </ac:spMkLst>
        </pc:spChg>
        <pc:spChg chg="mod">
          <ac:chgData name="Longueira Angel Alfonso Antonio" userId="98b170fc-3060-491c-afc1-cd88fa0a9cd4" providerId="ADAL" clId="{92E96298-E467-4F8A-9AA7-8988F868BBBF}" dt="2020-07-03T11:42:06.793" v="1132"/>
          <ac:spMkLst>
            <pc:docMk/>
            <pc:sldMk cId="2817508825" sldId="266"/>
            <ac:spMk id="23" creationId="{1008CEE6-8F6A-4DEE-A61A-9D64BE4DB96B}"/>
          </ac:spMkLst>
        </pc:spChg>
        <pc:spChg chg="mod">
          <ac:chgData name="Longueira Angel Alfonso Antonio" userId="98b170fc-3060-491c-afc1-cd88fa0a9cd4" providerId="ADAL" clId="{92E96298-E467-4F8A-9AA7-8988F868BBBF}" dt="2020-07-03T11:42:06.793" v="1132"/>
          <ac:spMkLst>
            <pc:docMk/>
            <pc:sldMk cId="2817508825" sldId="266"/>
            <ac:spMk id="24" creationId="{6EA42C24-F78F-4C7E-B4D1-90C5FE1BF749}"/>
          </ac:spMkLst>
        </pc:spChg>
        <pc:spChg chg="mod">
          <ac:chgData name="Longueira Angel Alfonso Antonio" userId="98b170fc-3060-491c-afc1-cd88fa0a9cd4" providerId="ADAL" clId="{92E96298-E467-4F8A-9AA7-8988F868BBBF}" dt="2020-07-03T11:42:06.793" v="1132"/>
          <ac:spMkLst>
            <pc:docMk/>
            <pc:sldMk cId="2817508825" sldId="266"/>
            <ac:spMk id="25" creationId="{649C23D6-69F3-4C22-8C22-FB420442C1FF}"/>
          </ac:spMkLst>
        </pc:spChg>
        <pc:spChg chg="mod">
          <ac:chgData name="Longueira Angel Alfonso Antonio" userId="98b170fc-3060-491c-afc1-cd88fa0a9cd4" providerId="ADAL" clId="{92E96298-E467-4F8A-9AA7-8988F868BBBF}" dt="2020-07-03T11:42:06.793" v="1132"/>
          <ac:spMkLst>
            <pc:docMk/>
            <pc:sldMk cId="2817508825" sldId="266"/>
            <ac:spMk id="27" creationId="{2AC9298F-FABC-45AB-9088-C47FC35272A4}"/>
          </ac:spMkLst>
        </pc:spChg>
        <pc:grpChg chg="add del mod">
          <ac:chgData name="Longueira Angel Alfonso Antonio" userId="98b170fc-3060-491c-afc1-cd88fa0a9cd4" providerId="ADAL" clId="{92E96298-E467-4F8A-9AA7-8988F868BBBF}" dt="2020-07-03T11:42:08.065" v="1133"/>
          <ac:grpSpMkLst>
            <pc:docMk/>
            <pc:sldMk cId="2817508825" sldId="266"/>
            <ac:grpSpMk id="13" creationId="{98B20D4E-4E19-4BC6-B9EB-5A9C413E753C}"/>
          </ac:grpSpMkLst>
        </pc:grpChg>
        <pc:grpChg chg="add del mod">
          <ac:chgData name="Longueira Angel Alfonso Antonio" userId="98b170fc-3060-491c-afc1-cd88fa0a9cd4" providerId="ADAL" clId="{92E96298-E467-4F8A-9AA7-8988F868BBBF}" dt="2020-07-03T11:42:08.065" v="1133"/>
          <ac:grpSpMkLst>
            <pc:docMk/>
            <pc:sldMk cId="2817508825" sldId="266"/>
            <ac:grpSpMk id="17" creationId="{5DB59AF7-6C95-47FF-B963-B141E632A645}"/>
          </ac:grpSpMkLst>
        </pc:grpChg>
        <pc:grpChg chg="add del mod">
          <ac:chgData name="Longueira Angel Alfonso Antonio" userId="98b170fc-3060-491c-afc1-cd88fa0a9cd4" providerId="ADAL" clId="{92E96298-E467-4F8A-9AA7-8988F868BBBF}" dt="2020-07-03T11:42:08.065" v="1133"/>
          <ac:grpSpMkLst>
            <pc:docMk/>
            <pc:sldMk cId="2817508825" sldId="266"/>
            <ac:grpSpMk id="26" creationId="{756F05F1-0D0B-47CC-B846-4BC9D470F9E8}"/>
          </ac:grpSpMkLst>
        </pc:grpChg>
        <pc:picChg chg="add del mod">
          <ac:chgData name="Longueira Angel Alfonso Antonio" userId="98b170fc-3060-491c-afc1-cd88fa0a9cd4" providerId="ADAL" clId="{92E96298-E467-4F8A-9AA7-8988F868BBBF}" dt="2020-07-03T11:42:05.488" v="1131" actId="478"/>
          <ac:picMkLst>
            <pc:docMk/>
            <pc:sldMk cId="2817508825" sldId="266"/>
            <ac:picMk id="2" creationId="{26F79A38-5283-409F-8296-BBD16886850B}"/>
          </ac:picMkLst>
        </pc:picChg>
        <pc:picChg chg="add del mod">
          <ac:chgData name="Longueira Angel Alfonso Antonio" userId="98b170fc-3060-491c-afc1-cd88fa0a9cd4" providerId="ADAL" clId="{92E96298-E467-4F8A-9AA7-8988F868BBBF}" dt="2020-07-03T11:43:51.623" v="1137" actId="478"/>
          <ac:picMkLst>
            <pc:docMk/>
            <pc:sldMk cId="2817508825" sldId="266"/>
            <ac:picMk id="8" creationId="{ED565B13-2F76-4929-B41D-438E04667D11}"/>
          </ac:picMkLst>
        </pc:picChg>
        <pc:picChg chg="add del mod">
          <ac:chgData name="Longueira Angel Alfonso Antonio" userId="98b170fc-3060-491c-afc1-cd88fa0a9cd4" providerId="ADAL" clId="{92E96298-E467-4F8A-9AA7-8988F868BBBF}" dt="2020-07-03T11:42:08.065" v="1133"/>
          <ac:picMkLst>
            <pc:docMk/>
            <pc:sldMk cId="2817508825" sldId="266"/>
            <ac:picMk id="12" creationId="{A5147BE2-DBFA-4337-8FDE-8D860627EA08}"/>
          </ac:picMkLst>
        </pc:picChg>
        <pc:picChg chg="mod">
          <ac:chgData name="Longueira Angel Alfonso Antonio" userId="98b170fc-3060-491c-afc1-cd88fa0a9cd4" providerId="ADAL" clId="{92E96298-E467-4F8A-9AA7-8988F868BBBF}" dt="2020-07-03T11:42:06.793" v="1132"/>
          <ac:picMkLst>
            <pc:docMk/>
            <pc:sldMk cId="2817508825" sldId="266"/>
            <ac:picMk id="15" creationId="{CD9A3A3B-E955-4A42-8A59-D7EB05C7EC4E}"/>
          </ac:picMkLst>
        </pc:picChg>
        <pc:picChg chg="del mod">
          <ac:chgData name="Longueira Angel Alfonso Antonio" userId="98b170fc-3060-491c-afc1-cd88fa0a9cd4" providerId="ADAL" clId="{92E96298-E467-4F8A-9AA7-8988F868BBBF}" dt="2020-07-03T11:40:59.181" v="1126" actId="478"/>
          <ac:picMkLst>
            <pc:docMk/>
            <pc:sldMk cId="2817508825" sldId="266"/>
            <ac:picMk id="16" creationId="{2571E0E7-D182-4A22-815C-80A1AE5ACCCA}"/>
          </ac:picMkLst>
        </pc:picChg>
        <pc:picChg chg="mod">
          <ac:chgData name="Longueira Angel Alfonso Antonio" userId="98b170fc-3060-491c-afc1-cd88fa0a9cd4" providerId="ADAL" clId="{92E96298-E467-4F8A-9AA7-8988F868BBBF}" dt="2020-07-03T11:42:06.793" v="1132"/>
          <ac:picMkLst>
            <pc:docMk/>
            <pc:sldMk cId="2817508825" sldId="266"/>
            <ac:picMk id="28" creationId="{703580C9-3B8A-408C-A156-F2DE722FD0B0}"/>
          </ac:picMkLst>
        </pc:picChg>
        <pc:picChg chg="add mod">
          <ac:chgData name="Longueira Angel Alfonso Antonio" userId="98b170fc-3060-491c-afc1-cd88fa0a9cd4" providerId="ADAL" clId="{92E96298-E467-4F8A-9AA7-8988F868BBBF}" dt="2020-07-03T11:50:52.075" v="1170" actId="1038"/>
          <ac:picMkLst>
            <pc:docMk/>
            <pc:sldMk cId="2817508825" sldId="266"/>
            <ac:picMk id="29" creationId="{79E3E4AD-7D85-4B32-9C10-52EDE2767AD7}"/>
          </ac:picMkLst>
        </pc:picChg>
      </pc:sldChg>
      <pc:sldChg chg="modSp mod">
        <pc:chgData name="Longueira Angel Alfonso Antonio" userId="98b170fc-3060-491c-afc1-cd88fa0a9cd4" providerId="ADAL" clId="{92E96298-E467-4F8A-9AA7-8988F868BBBF}" dt="2020-07-03T11:56:21.520" v="1172" actId="14100"/>
        <pc:sldMkLst>
          <pc:docMk/>
          <pc:sldMk cId="1206603200" sldId="268"/>
        </pc:sldMkLst>
        <pc:picChg chg="mod">
          <ac:chgData name="Longueira Angel Alfonso Antonio" userId="98b170fc-3060-491c-afc1-cd88fa0a9cd4" providerId="ADAL" clId="{92E96298-E467-4F8A-9AA7-8988F868BBBF}" dt="2020-07-03T11:56:21.520" v="1172" actId="14100"/>
          <ac:picMkLst>
            <pc:docMk/>
            <pc:sldMk cId="1206603200" sldId="268"/>
            <ac:picMk id="2" creationId="{CAA29E90-43FC-4F50-9470-D36AE2309A3D}"/>
          </ac:picMkLst>
        </pc:picChg>
      </pc:sldChg>
      <pc:sldChg chg="del">
        <pc:chgData name="Longueira Angel Alfonso Antonio" userId="98b170fc-3060-491c-afc1-cd88fa0a9cd4" providerId="ADAL" clId="{92E96298-E467-4F8A-9AA7-8988F868BBBF}" dt="2020-07-03T12:28:55.344" v="1572" actId="47"/>
        <pc:sldMkLst>
          <pc:docMk/>
          <pc:sldMk cId="3096070037" sldId="271"/>
        </pc:sldMkLst>
      </pc:sldChg>
      <pc:sldChg chg="addSp delSp modSp del mod">
        <pc:chgData name="Longueira Angel Alfonso Antonio" userId="98b170fc-3060-491c-afc1-cd88fa0a9cd4" providerId="ADAL" clId="{92E96298-E467-4F8A-9AA7-8988F868BBBF}" dt="2020-07-03T12:31:54.157" v="1644" actId="47"/>
        <pc:sldMkLst>
          <pc:docMk/>
          <pc:sldMk cId="3665729420" sldId="273"/>
        </pc:sldMkLst>
        <pc:spChg chg="add del mod topLvl">
          <ac:chgData name="Longueira Angel Alfonso Antonio" userId="98b170fc-3060-491c-afc1-cd88fa0a9cd4" providerId="ADAL" clId="{92E96298-E467-4F8A-9AA7-8988F868BBBF}" dt="2020-07-03T12:23:53.258" v="1566" actId="478"/>
          <ac:spMkLst>
            <pc:docMk/>
            <pc:sldMk cId="3665729420" sldId="273"/>
            <ac:spMk id="2" creationId="{444547EF-E02A-41BF-BF71-9D55D60508D3}"/>
          </ac:spMkLst>
        </pc:spChg>
        <pc:spChg chg="add del mod">
          <ac:chgData name="Longueira Angel Alfonso Antonio" userId="98b170fc-3060-491c-afc1-cd88fa0a9cd4" providerId="ADAL" clId="{92E96298-E467-4F8A-9AA7-8988F868BBBF}" dt="2020-07-03T12:23:51.450" v="1564" actId="478"/>
          <ac:spMkLst>
            <pc:docMk/>
            <pc:sldMk cId="3665729420" sldId="273"/>
            <ac:spMk id="11" creationId="{9EF3670C-08F3-4C28-9C9A-264797746D65}"/>
          </ac:spMkLst>
        </pc:spChg>
        <pc:spChg chg="mod">
          <ac:chgData name="Longueira Angel Alfonso Antonio" userId="98b170fc-3060-491c-afc1-cd88fa0a9cd4" providerId="ADAL" clId="{92E96298-E467-4F8A-9AA7-8988F868BBBF}" dt="2020-07-03T12:09:56.322" v="1262" actId="571"/>
          <ac:spMkLst>
            <pc:docMk/>
            <pc:sldMk cId="3665729420" sldId="273"/>
            <ac:spMk id="14" creationId="{322D710E-5B71-48EF-9116-10AC61358D0A}"/>
          </ac:spMkLst>
        </pc:spChg>
        <pc:spChg chg="del mod topLvl">
          <ac:chgData name="Longueira Angel Alfonso Antonio" userId="98b170fc-3060-491c-afc1-cd88fa0a9cd4" providerId="ADAL" clId="{92E96298-E467-4F8A-9AA7-8988F868BBBF}" dt="2020-07-03T12:23:48.034" v="1560" actId="478"/>
          <ac:spMkLst>
            <pc:docMk/>
            <pc:sldMk cId="3665729420" sldId="273"/>
            <ac:spMk id="19" creationId="{51D7928D-9E03-4DE0-91BB-EF9BC2A15BD6}"/>
          </ac:spMkLst>
        </pc:spChg>
        <pc:spChg chg="add del mod">
          <ac:chgData name="Longueira Angel Alfonso Antonio" userId="98b170fc-3060-491c-afc1-cd88fa0a9cd4" providerId="ADAL" clId="{92E96298-E467-4F8A-9AA7-8988F868BBBF}" dt="2020-07-03T12:23:59.432" v="1569" actId="478"/>
          <ac:spMkLst>
            <pc:docMk/>
            <pc:sldMk cId="3665729420" sldId="273"/>
            <ac:spMk id="23" creationId="{992BA887-D24B-40A6-96E8-5A081DE15665}"/>
          </ac:spMkLst>
        </pc:spChg>
        <pc:spChg chg="mod">
          <ac:chgData name="Longueira Angel Alfonso Antonio" userId="98b170fc-3060-491c-afc1-cd88fa0a9cd4" providerId="ADAL" clId="{92E96298-E467-4F8A-9AA7-8988F868BBBF}" dt="2020-07-03T12:13:10.638" v="1307" actId="571"/>
          <ac:spMkLst>
            <pc:docMk/>
            <pc:sldMk cId="3665729420" sldId="273"/>
            <ac:spMk id="27" creationId="{062F93CD-0A66-43F5-9E47-C17A7F242126}"/>
          </ac:spMkLst>
        </pc:spChg>
        <pc:spChg chg="mod">
          <ac:chgData name="Longueira Angel Alfonso Antonio" userId="98b170fc-3060-491c-afc1-cd88fa0a9cd4" providerId="ADAL" clId="{92E96298-E467-4F8A-9AA7-8988F868BBBF}" dt="2020-07-03T12:13:12.599" v="1309" actId="571"/>
          <ac:spMkLst>
            <pc:docMk/>
            <pc:sldMk cId="3665729420" sldId="273"/>
            <ac:spMk id="32" creationId="{0623ABAE-8F0B-4712-95F7-1009B8B9C3EC}"/>
          </ac:spMkLst>
        </pc:spChg>
        <pc:spChg chg="add del mod ord">
          <ac:chgData name="Longueira Angel Alfonso Antonio" userId="98b170fc-3060-491c-afc1-cd88fa0a9cd4" providerId="ADAL" clId="{92E96298-E467-4F8A-9AA7-8988F868BBBF}" dt="2020-07-03T12:23:48.034" v="1560" actId="478"/>
          <ac:spMkLst>
            <pc:docMk/>
            <pc:sldMk cId="3665729420" sldId="273"/>
            <ac:spMk id="36" creationId="{5C0F86B0-A587-4758-851B-32EE8FD94CF7}"/>
          </ac:spMkLst>
        </pc:spChg>
        <pc:spChg chg="mod">
          <ac:chgData name="Longueira Angel Alfonso Antonio" userId="98b170fc-3060-491c-afc1-cd88fa0a9cd4" providerId="ADAL" clId="{92E96298-E467-4F8A-9AA7-8988F868BBBF}" dt="2020-07-03T12:14:49.635" v="1337" actId="571"/>
          <ac:spMkLst>
            <pc:docMk/>
            <pc:sldMk cId="3665729420" sldId="273"/>
            <ac:spMk id="40" creationId="{DBE5FD35-27FD-4237-A9D1-E9026C3FA873}"/>
          </ac:spMkLst>
        </pc:spChg>
        <pc:spChg chg="add mod">
          <ac:chgData name="Longueira Angel Alfonso Antonio" userId="98b170fc-3060-491c-afc1-cd88fa0a9cd4" providerId="ADAL" clId="{92E96298-E467-4F8A-9AA7-8988F868BBBF}" dt="2020-07-03T12:28:46.461" v="1571" actId="164"/>
          <ac:spMkLst>
            <pc:docMk/>
            <pc:sldMk cId="3665729420" sldId="273"/>
            <ac:spMk id="42" creationId="{90F5D221-AC97-474B-A1B5-91040CA665D9}"/>
          </ac:spMkLst>
        </pc:spChg>
        <pc:spChg chg="add mod">
          <ac:chgData name="Longueira Angel Alfonso Antonio" userId="98b170fc-3060-491c-afc1-cd88fa0a9cd4" providerId="ADAL" clId="{92E96298-E467-4F8A-9AA7-8988F868BBBF}" dt="2020-07-03T12:28:46.461" v="1571" actId="164"/>
          <ac:spMkLst>
            <pc:docMk/>
            <pc:sldMk cId="3665729420" sldId="273"/>
            <ac:spMk id="43" creationId="{83959FD2-5DCB-45C5-8AC4-145C86C99847}"/>
          </ac:spMkLst>
        </pc:spChg>
        <pc:spChg chg="add mod">
          <ac:chgData name="Longueira Angel Alfonso Antonio" userId="98b170fc-3060-491c-afc1-cd88fa0a9cd4" providerId="ADAL" clId="{92E96298-E467-4F8A-9AA7-8988F868BBBF}" dt="2020-07-03T12:30:05.643" v="1604" actId="20577"/>
          <ac:spMkLst>
            <pc:docMk/>
            <pc:sldMk cId="3665729420" sldId="273"/>
            <ac:spMk id="44" creationId="{94835402-B8FF-4EEE-B5A0-8F4DF88CE902}"/>
          </ac:spMkLst>
        </pc:spChg>
        <pc:spChg chg="add mod">
          <ac:chgData name="Longueira Angel Alfonso Antonio" userId="98b170fc-3060-491c-afc1-cd88fa0a9cd4" providerId="ADAL" clId="{92E96298-E467-4F8A-9AA7-8988F868BBBF}" dt="2020-07-03T12:29:59.531" v="1602" actId="20577"/>
          <ac:spMkLst>
            <pc:docMk/>
            <pc:sldMk cId="3665729420" sldId="273"/>
            <ac:spMk id="45" creationId="{1303B397-237C-4941-B2C4-525AB4E7C474}"/>
          </ac:spMkLst>
        </pc:spChg>
        <pc:spChg chg="add mod">
          <ac:chgData name="Longueira Angel Alfonso Antonio" userId="98b170fc-3060-491c-afc1-cd88fa0a9cd4" providerId="ADAL" clId="{92E96298-E467-4F8A-9AA7-8988F868BBBF}" dt="2020-07-03T12:28:46.461" v="1571" actId="164"/>
          <ac:spMkLst>
            <pc:docMk/>
            <pc:sldMk cId="3665729420" sldId="273"/>
            <ac:spMk id="46" creationId="{BBA1F986-BF9F-40BD-ACEC-A7F34AE15843}"/>
          </ac:spMkLst>
        </pc:spChg>
        <pc:spChg chg="add mod">
          <ac:chgData name="Longueira Angel Alfonso Antonio" userId="98b170fc-3060-491c-afc1-cd88fa0a9cd4" providerId="ADAL" clId="{92E96298-E467-4F8A-9AA7-8988F868BBBF}" dt="2020-07-03T12:28:46.461" v="1571" actId="164"/>
          <ac:spMkLst>
            <pc:docMk/>
            <pc:sldMk cId="3665729420" sldId="273"/>
            <ac:spMk id="47" creationId="{C3DF225F-B745-4EF0-BC26-104CE7F39034}"/>
          </ac:spMkLst>
        </pc:spChg>
        <pc:grpChg chg="add del mod">
          <ac:chgData name="Longueira Angel Alfonso Antonio" userId="98b170fc-3060-491c-afc1-cd88fa0a9cd4" providerId="ADAL" clId="{92E96298-E467-4F8A-9AA7-8988F868BBBF}" dt="2020-07-03T12:10:11.011" v="1264" actId="165"/>
          <ac:grpSpMkLst>
            <pc:docMk/>
            <pc:sldMk cId="3665729420" sldId="273"/>
            <ac:grpSpMk id="8" creationId="{F02862ED-DABA-4665-AD7F-8A1A0676D5E4}"/>
          </ac:grpSpMkLst>
        </pc:grpChg>
        <pc:grpChg chg="add del mod">
          <ac:chgData name="Longueira Angel Alfonso Antonio" userId="98b170fc-3060-491c-afc1-cd88fa0a9cd4" providerId="ADAL" clId="{92E96298-E467-4F8A-9AA7-8988F868BBBF}" dt="2020-07-03T12:23:50.098" v="1562" actId="478"/>
          <ac:grpSpMkLst>
            <pc:docMk/>
            <pc:sldMk cId="3665729420" sldId="273"/>
            <ac:grpSpMk id="12" creationId="{DC7B8F75-5837-4D4C-883B-D282D5C55F62}"/>
          </ac:grpSpMkLst>
        </pc:grpChg>
        <pc:grpChg chg="add del mod">
          <ac:chgData name="Longueira Angel Alfonso Antonio" userId="98b170fc-3060-491c-afc1-cd88fa0a9cd4" providerId="ADAL" clId="{92E96298-E467-4F8A-9AA7-8988F868BBBF}" dt="2020-07-03T12:15:11.624" v="1342" actId="165"/>
          <ac:grpSpMkLst>
            <pc:docMk/>
            <pc:sldMk cId="3665729420" sldId="273"/>
            <ac:grpSpMk id="17" creationId="{B6AAF97B-54E9-4C09-9A32-CE9E63D4F860}"/>
          </ac:grpSpMkLst>
        </pc:grpChg>
        <pc:grpChg chg="add mod">
          <ac:chgData name="Longueira Angel Alfonso Antonio" userId="98b170fc-3060-491c-afc1-cd88fa0a9cd4" providerId="ADAL" clId="{92E96298-E467-4F8A-9AA7-8988F868BBBF}" dt="2020-07-03T12:13:10.638" v="1307" actId="571"/>
          <ac:grpSpMkLst>
            <pc:docMk/>
            <pc:sldMk cId="3665729420" sldId="273"/>
            <ac:grpSpMk id="25" creationId="{219F98C1-6B84-4105-98AD-0D94C36C4FD8}"/>
          </ac:grpSpMkLst>
        </pc:grpChg>
        <pc:grpChg chg="add mod">
          <ac:chgData name="Longueira Angel Alfonso Antonio" userId="98b170fc-3060-491c-afc1-cd88fa0a9cd4" providerId="ADAL" clId="{92E96298-E467-4F8A-9AA7-8988F868BBBF}" dt="2020-07-03T12:13:12.599" v="1309" actId="571"/>
          <ac:grpSpMkLst>
            <pc:docMk/>
            <pc:sldMk cId="3665729420" sldId="273"/>
            <ac:grpSpMk id="30" creationId="{74308274-5004-422E-BC77-51E9A708447A}"/>
          </ac:grpSpMkLst>
        </pc:grpChg>
        <pc:grpChg chg="add mod">
          <ac:chgData name="Longueira Angel Alfonso Antonio" userId="98b170fc-3060-491c-afc1-cd88fa0a9cd4" providerId="ADAL" clId="{92E96298-E467-4F8A-9AA7-8988F868BBBF}" dt="2020-07-03T12:14:49.635" v="1337" actId="571"/>
          <ac:grpSpMkLst>
            <pc:docMk/>
            <pc:sldMk cId="3665729420" sldId="273"/>
            <ac:grpSpMk id="38" creationId="{870B3D8F-2D8B-4A44-9B04-8E8782AD96AC}"/>
          </ac:grpSpMkLst>
        </pc:grpChg>
        <pc:grpChg chg="add mod">
          <ac:chgData name="Longueira Angel Alfonso Antonio" userId="98b170fc-3060-491c-afc1-cd88fa0a9cd4" providerId="ADAL" clId="{92E96298-E467-4F8A-9AA7-8988F868BBBF}" dt="2020-07-03T12:28:46.461" v="1571" actId="164"/>
          <ac:grpSpMkLst>
            <pc:docMk/>
            <pc:sldMk cId="3665729420" sldId="273"/>
            <ac:grpSpMk id="48" creationId="{DFF23121-9011-4B55-A930-D6F4EDF84880}"/>
          </ac:grpSpMkLst>
        </pc:grpChg>
        <pc:picChg chg="add del mod modCrop">
          <ac:chgData name="Longueira Angel Alfonso Antonio" userId="98b170fc-3060-491c-afc1-cd88fa0a9cd4" providerId="ADAL" clId="{92E96298-E467-4F8A-9AA7-8988F868BBBF}" dt="2020-07-03T12:00:43.408" v="1201" actId="478"/>
          <ac:picMkLst>
            <pc:docMk/>
            <pc:sldMk cId="3665729420" sldId="273"/>
            <ac:picMk id="3" creationId="{53421F17-BCDC-49F8-AE68-C3737E9E1AAF}"/>
          </ac:picMkLst>
        </pc:picChg>
        <pc:picChg chg="add del mod ord topLvl modCrop">
          <ac:chgData name="Longueira Angel Alfonso Antonio" userId="98b170fc-3060-491c-afc1-cd88fa0a9cd4" providerId="ADAL" clId="{92E96298-E467-4F8A-9AA7-8988F868BBBF}" dt="2020-07-03T12:23:52.569" v="1565" actId="478"/>
          <ac:picMkLst>
            <pc:docMk/>
            <pc:sldMk cId="3665729420" sldId="273"/>
            <ac:picMk id="4" creationId="{EBEFE5C4-41BE-45C9-987F-CAF39D04C765}"/>
          </ac:picMkLst>
        </pc:picChg>
        <pc:picChg chg="add del mod modCrop">
          <ac:chgData name="Longueira Angel Alfonso Antonio" userId="98b170fc-3060-491c-afc1-cd88fa0a9cd4" providerId="ADAL" clId="{92E96298-E467-4F8A-9AA7-8988F868BBBF}" dt="2020-07-03T11:58:49.875" v="1185" actId="478"/>
          <ac:picMkLst>
            <pc:docMk/>
            <pc:sldMk cId="3665729420" sldId="273"/>
            <ac:picMk id="5" creationId="{E01AFB14-2202-4802-B986-F30576A50210}"/>
          </ac:picMkLst>
        </pc:picChg>
        <pc:picChg chg="add del mod topLvl">
          <ac:chgData name="Longueira Angel Alfonso Antonio" userId="98b170fc-3060-491c-afc1-cd88fa0a9cd4" providerId="ADAL" clId="{92E96298-E467-4F8A-9AA7-8988F868BBBF}" dt="2020-07-03T12:23:53.979" v="1567" actId="478"/>
          <ac:picMkLst>
            <pc:docMk/>
            <pc:sldMk cId="3665729420" sldId="273"/>
            <ac:picMk id="6" creationId="{79006E49-23CD-48D7-A8D9-01C8BA54BA7A}"/>
          </ac:picMkLst>
        </pc:picChg>
        <pc:picChg chg="add del mod">
          <ac:chgData name="Longueira Angel Alfonso Antonio" userId="98b170fc-3060-491c-afc1-cd88fa0a9cd4" providerId="ADAL" clId="{92E96298-E467-4F8A-9AA7-8988F868BBBF}" dt="2020-07-03T12:02:25.647" v="1236" actId="478"/>
          <ac:picMkLst>
            <pc:docMk/>
            <pc:sldMk cId="3665729420" sldId="273"/>
            <ac:picMk id="7" creationId="{3C3B9B0B-E1D3-42BB-B1EA-8E49AB3E6670}"/>
          </ac:picMkLst>
        </pc:picChg>
        <pc:picChg chg="add del mod ord modCrop">
          <ac:chgData name="Longueira Angel Alfonso Antonio" userId="98b170fc-3060-491c-afc1-cd88fa0a9cd4" providerId="ADAL" clId="{92E96298-E467-4F8A-9AA7-8988F868BBBF}" dt="2020-07-03T12:23:50.890" v="1563" actId="478"/>
          <ac:picMkLst>
            <pc:docMk/>
            <pc:sldMk cId="3665729420" sldId="273"/>
            <ac:picMk id="10" creationId="{A84DEA57-8EEE-4094-B679-9D2C4E68EBEB}"/>
          </ac:picMkLst>
        </pc:picChg>
        <pc:picChg chg="mod">
          <ac:chgData name="Longueira Angel Alfonso Antonio" userId="98b170fc-3060-491c-afc1-cd88fa0a9cd4" providerId="ADAL" clId="{92E96298-E467-4F8A-9AA7-8988F868BBBF}" dt="2020-07-03T12:09:56.322" v="1262" actId="571"/>
          <ac:picMkLst>
            <pc:docMk/>
            <pc:sldMk cId="3665729420" sldId="273"/>
            <ac:picMk id="13" creationId="{16D8C9D0-A315-4458-BD58-FE9363EA89F3}"/>
          </ac:picMkLst>
        </pc:picChg>
        <pc:picChg chg="mod">
          <ac:chgData name="Longueira Angel Alfonso Antonio" userId="98b170fc-3060-491c-afc1-cd88fa0a9cd4" providerId="ADAL" clId="{92E96298-E467-4F8A-9AA7-8988F868BBBF}" dt="2020-07-03T12:09:56.322" v="1262" actId="571"/>
          <ac:picMkLst>
            <pc:docMk/>
            <pc:sldMk cId="3665729420" sldId="273"/>
            <ac:picMk id="15" creationId="{67D5964B-0062-48DB-89D5-FBF3511C3D5F}"/>
          </ac:picMkLst>
        </pc:picChg>
        <pc:picChg chg="add del mod ord modCrop">
          <ac:chgData name="Longueira Angel Alfonso Antonio" userId="98b170fc-3060-491c-afc1-cd88fa0a9cd4" providerId="ADAL" clId="{92E96298-E467-4F8A-9AA7-8988F868BBBF}" dt="2020-07-03T12:23:48.034" v="1560" actId="478"/>
          <ac:picMkLst>
            <pc:docMk/>
            <pc:sldMk cId="3665729420" sldId="273"/>
            <ac:picMk id="16" creationId="{672B1F9F-EDCA-4358-8C7B-7960F81FD493}"/>
          </ac:picMkLst>
        </pc:picChg>
        <pc:picChg chg="del mod topLvl">
          <ac:chgData name="Longueira Angel Alfonso Antonio" userId="98b170fc-3060-491c-afc1-cd88fa0a9cd4" providerId="ADAL" clId="{92E96298-E467-4F8A-9AA7-8988F868BBBF}" dt="2020-07-03T12:23:49.107" v="1561" actId="478"/>
          <ac:picMkLst>
            <pc:docMk/>
            <pc:sldMk cId="3665729420" sldId="273"/>
            <ac:picMk id="18" creationId="{E5B2C7ED-F95A-4B54-81A6-3ECA80AE3899}"/>
          </ac:picMkLst>
        </pc:picChg>
        <pc:picChg chg="del mod ord topLvl modCrop">
          <ac:chgData name="Longueira Angel Alfonso Antonio" userId="98b170fc-3060-491c-afc1-cd88fa0a9cd4" providerId="ADAL" clId="{92E96298-E467-4F8A-9AA7-8988F868BBBF}" dt="2020-07-03T12:23:48.034" v="1560" actId="478"/>
          <ac:picMkLst>
            <pc:docMk/>
            <pc:sldMk cId="3665729420" sldId="273"/>
            <ac:picMk id="20" creationId="{010B8AE1-15E6-4129-AF2D-2ABEB801EC57}"/>
          </ac:picMkLst>
        </pc:picChg>
        <pc:picChg chg="del mod modCrop">
          <ac:chgData name="Longueira Angel Alfonso Antonio" userId="98b170fc-3060-491c-afc1-cd88fa0a9cd4" providerId="ADAL" clId="{92E96298-E467-4F8A-9AA7-8988F868BBBF}" dt="2020-07-03T12:00:42.719" v="1200" actId="478"/>
          <ac:picMkLst>
            <pc:docMk/>
            <pc:sldMk cId="3665729420" sldId="273"/>
            <ac:picMk id="21" creationId="{8B5B36D6-113D-415F-B287-006848D5C693}"/>
          </ac:picMkLst>
        </pc:picChg>
        <pc:picChg chg="add del mod">
          <ac:chgData name="Longueira Angel Alfonso Antonio" userId="98b170fc-3060-491c-afc1-cd88fa0a9cd4" providerId="ADAL" clId="{92E96298-E467-4F8A-9AA7-8988F868BBBF}" dt="2020-07-03T12:23:59.432" v="1569" actId="478"/>
          <ac:picMkLst>
            <pc:docMk/>
            <pc:sldMk cId="3665729420" sldId="273"/>
            <ac:picMk id="22" creationId="{B22968F8-A06C-4FDD-A3F7-E63125C865E5}"/>
          </ac:picMkLst>
        </pc:picChg>
        <pc:picChg chg="add del mod">
          <ac:chgData name="Longueira Angel Alfonso Antonio" userId="98b170fc-3060-491c-afc1-cd88fa0a9cd4" providerId="ADAL" clId="{92E96298-E467-4F8A-9AA7-8988F868BBBF}" dt="2020-07-03T12:23:59.432" v="1569" actId="478"/>
          <ac:picMkLst>
            <pc:docMk/>
            <pc:sldMk cId="3665729420" sldId="273"/>
            <ac:picMk id="24" creationId="{0AFD7EA7-9CD8-425A-A29D-179DA327CCC5}"/>
          </ac:picMkLst>
        </pc:picChg>
        <pc:picChg chg="mod">
          <ac:chgData name="Longueira Angel Alfonso Antonio" userId="98b170fc-3060-491c-afc1-cd88fa0a9cd4" providerId="ADAL" clId="{92E96298-E467-4F8A-9AA7-8988F868BBBF}" dt="2020-07-03T12:13:10.638" v="1307" actId="571"/>
          <ac:picMkLst>
            <pc:docMk/>
            <pc:sldMk cId="3665729420" sldId="273"/>
            <ac:picMk id="26" creationId="{CB9ECA9D-079F-4A72-9BAF-3F2BD2EA9C43}"/>
          </ac:picMkLst>
        </pc:picChg>
        <pc:picChg chg="mod">
          <ac:chgData name="Longueira Angel Alfonso Antonio" userId="98b170fc-3060-491c-afc1-cd88fa0a9cd4" providerId="ADAL" clId="{92E96298-E467-4F8A-9AA7-8988F868BBBF}" dt="2020-07-03T12:13:10.638" v="1307" actId="571"/>
          <ac:picMkLst>
            <pc:docMk/>
            <pc:sldMk cId="3665729420" sldId="273"/>
            <ac:picMk id="28" creationId="{AED390D8-8D41-45EF-A674-6173EE4CDA12}"/>
          </ac:picMkLst>
        </pc:picChg>
        <pc:picChg chg="add mod">
          <ac:chgData name="Longueira Angel Alfonso Antonio" userId="98b170fc-3060-491c-afc1-cd88fa0a9cd4" providerId="ADAL" clId="{92E96298-E467-4F8A-9AA7-8988F868BBBF}" dt="2020-07-03T12:13:12.599" v="1309" actId="571"/>
          <ac:picMkLst>
            <pc:docMk/>
            <pc:sldMk cId="3665729420" sldId="273"/>
            <ac:picMk id="29" creationId="{1FD21A2E-E4B8-4E8E-B799-43FDBF5CB17D}"/>
          </ac:picMkLst>
        </pc:picChg>
        <pc:picChg chg="mod">
          <ac:chgData name="Longueira Angel Alfonso Antonio" userId="98b170fc-3060-491c-afc1-cd88fa0a9cd4" providerId="ADAL" clId="{92E96298-E467-4F8A-9AA7-8988F868BBBF}" dt="2020-07-03T12:13:12.599" v="1309" actId="571"/>
          <ac:picMkLst>
            <pc:docMk/>
            <pc:sldMk cId="3665729420" sldId="273"/>
            <ac:picMk id="31" creationId="{24ABA37E-F7BD-4D2C-9B85-95218F583C59}"/>
          </ac:picMkLst>
        </pc:picChg>
        <pc:picChg chg="mod">
          <ac:chgData name="Longueira Angel Alfonso Antonio" userId="98b170fc-3060-491c-afc1-cd88fa0a9cd4" providerId="ADAL" clId="{92E96298-E467-4F8A-9AA7-8988F868BBBF}" dt="2020-07-03T12:13:12.599" v="1309" actId="571"/>
          <ac:picMkLst>
            <pc:docMk/>
            <pc:sldMk cId="3665729420" sldId="273"/>
            <ac:picMk id="33" creationId="{872A0155-933A-4C98-B78F-422C4CF96660}"/>
          </ac:picMkLst>
        </pc:picChg>
        <pc:picChg chg="add del mod">
          <ac:chgData name="Longueira Angel Alfonso Antonio" userId="98b170fc-3060-491c-afc1-cd88fa0a9cd4" providerId="ADAL" clId="{92E96298-E467-4F8A-9AA7-8988F868BBBF}" dt="2020-07-03T12:15:51.915" v="1357" actId="478"/>
          <ac:picMkLst>
            <pc:docMk/>
            <pc:sldMk cId="3665729420" sldId="273"/>
            <ac:picMk id="34" creationId="{48E4AD06-C5E0-44CA-8ED6-72F165DC0638}"/>
          </ac:picMkLst>
        </pc:picChg>
        <pc:picChg chg="add mod">
          <ac:chgData name="Longueira Angel Alfonso Antonio" userId="98b170fc-3060-491c-afc1-cd88fa0a9cd4" providerId="ADAL" clId="{92E96298-E467-4F8A-9AA7-8988F868BBBF}" dt="2020-07-03T12:13:20.813" v="1312" actId="571"/>
          <ac:picMkLst>
            <pc:docMk/>
            <pc:sldMk cId="3665729420" sldId="273"/>
            <ac:picMk id="35" creationId="{B55A7C41-361B-49DB-AAE4-37D7490E1376}"/>
          </ac:picMkLst>
        </pc:picChg>
        <pc:picChg chg="add mod">
          <ac:chgData name="Longueira Angel Alfonso Antonio" userId="98b170fc-3060-491c-afc1-cd88fa0a9cd4" providerId="ADAL" clId="{92E96298-E467-4F8A-9AA7-8988F868BBBF}" dt="2020-07-03T12:14:49.635" v="1337" actId="571"/>
          <ac:picMkLst>
            <pc:docMk/>
            <pc:sldMk cId="3665729420" sldId="273"/>
            <ac:picMk id="37" creationId="{899CA7A8-653F-4E01-B785-1F29E7B2922D}"/>
          </ac:picMkLst>
        </pc:picChg>
        <pc:picChg chg="mod">
          <ac:chgData name="Longueira Angel Alfonso Antonio" userId="98b170fc-3060-491c-afc1-cd88fa0a9cd4" providerId="ADAL" clId="{92E96298-E467-4F8A-9AA7-8988F868BBBF}" dt="2020-07-03T12:14:49.635" v="1337" actId="571"/>
          <ac:picMkLst>
            <pc:docMk/>
            <pc:sldMk cId="3665729420" sldId="273"/>
            <ac:picMk id="39" creationId="{5EBDCAFE-9B16-4BB8-BCD3-8F8564886C2E}"/>
          </ac:picMkLst>
        </pc:picChg>
        <pc:picChg chg="mod">
          <ac:chgData name="Longueira Angel Alfonso Antonio" userId="98b170fc-3060-491c-afc1-cd88fa0a9cd4" providerId="ADAL" clId="{92E96298-E467-4F8A-9AA7-8988F868BBBF}" dt="2020-07-03T12:14:49.635" v="1337" actId="571"/>
          <ac:picMkLst>
            <pc:docMk/>
            <pc:sldMk cId="3665729420" sldId="273"/>
            <ac:picMk id="41" creationId="{9A2C78B1-0413-4D0B-BE6C-8AA7B0757E99}"/>
          </ac:picMkLst>
        </pc:picChg>
      </pc:sldChg>
      <pc:sldChg chg="del">
        <pc:chgData name="Longueira Angel Alfonso Antonio" userId="98b170fc-3060-491c-afc1-cd88fa0a9cd4" providerId="ADAL" clId="{92E96298-E467-4F8A-9AA7-8988F868BBBF}" dt="2020-07-03T12:28:58.564" v="1573" actId="47"/>
        <pc:sldMkLst>
          <pc:docMk/>
          <pc:sldMk cId="2820403997" sldId="274"/>
        </pc:sldMkLst>
      </pc:sldChg>
      <pc:sldChg chg="del">
        <pc:chgData name="Longueira Angel Alfonso Antonio" userId="98b170fc-3060-491c-afc1-cd88fa0a9cd4" providerId="ADAL" clId="{92E96298-E467-4F8A-9AA7-8988F868BBBF}" dt="2020-07-02T20:22:26.995" v="0" actId="47"/>
        <pc:sldMkLst>
          <pc:docMk/>
          <pc:sldMk cId="4186269062" sldId="276"/>
        </pc:sldMkLst>
      </pc:sldChg>
      <pc:sldChg chg="del">
        <pc:chgData name="Longueira Angel Alfonso Antonio" userId="98b170fc-3060-491c-afc1-cd88fa0a9cd4" providerId="ADAL" clId="{92E96298-E467-4F8A-9AA7-8988F868BBBF}" dt="2020-07-03T11:57:57.577" v="1173" actId="47"/>
        <pc:sldMkLst>
          <pc:docMk/>
          <pc:sldMk cId="2171057849" sldId="277"/>
        </pc:sldMkLst>
      </pc:sldChg>
      <pc:sldChg chg="addSp delSp modSp mod">
        <pc:chgData name="Longueira Angel Alfonso Antonio" userId="98b170fc-3060-491c-afc1-cd88fa0a9cd4" providerId="ADAL" clId="{92E96298-E467-4F8A-9AA7-8988F868BBBF}" dt="2020-07-03T12:31:33.011" v="1643" actId="1037"/>
        <pc:sldMkLst>
          <pc:docMk/>
          <pc:sldMk cId="2044687538" sldId="278"/>
        </pc:sldMkLst>
        <pc:spChg chg="add del mod ord">
          <ac:chgData name="Longueira Angel Alfonso Antonio" userId="98b170fc-3060-491c-afc1-cd88fa0a9cd4" providerId="ADAL" clId="{92E96298-E467-4F8A-9AA7-8988F868BBBF}" dt="2020-07-03T05:36:16.327" v="24" actId="478"/>
          <ac:spMkLst>
            <pc:docMk/>
            <pc:sldMk cId="2044687538" sldId="278"/>
            <ac:spMk id="23" creationId="{B95A161C-4194-419E-8960-018E43EED6D9}"/>
          </ac:spMkLst>
        </pc:spChg>
        <pc:spChg chg="del">
          <ac:chgData name="Longueira Angel Alfonso Antonio" userId="98b170fc-3060-491c-afc1-cd88fa0a9cd4" providerId="ADAL" clId="{92E96298-E467-4F8A-9AA7-8988F868BBBF}" dt="2020-07-03T05:35:26.914" v="18" actId="21"/>
          <ac:spMkLst>
            <pc:docMk/>
            <pc:sldMk cId="2044687538" sldId="278"/>
            <ac:spMk id="25" creationId="{C2B7BA96-A615-4859-AA77-27097DF9A820}"/>
          </ac:spMkLst>
        </pc:spChg>
        <pc:spChg chg="add del mod">
          <ac:chgData name="Longueira Angel Alfonso Antonio" userId="98b170fc-3060-491c-afc1-cd88fa0a9cd4" providerId="ADAL" clId="{92E96298-E467-4F8A-9AA7-8988F868BBBF}" dt="2020-07-03T06:10:23.651" v="410" actId="478"/>
          <ac:spMkLst>
            <pc:docMk/>
            <pc:sldMk cId="2044687538" sldId="278"/>
            <ac:spMk id="27" creationId="{4657083B-D671-45AC-B57E-8B07E6B9D03B}"/>
          </ac:spMkLst>
        </pc:spChg>
        <pc:spChg chg="del mod">
          <ac:chgData name="Longueira Angel Alfonso Antonio" userId="98b170fc-3060-491c-afc1-cd88fa0a9cd4" providerId="ADAL" clId="{92E96298-E467-4F8A-9AA7-8988F868BBBF}" dt="2020-07-03T05:41:19.385" v="80" actId="478"/>
          <ac:spMkLst>
            <pc:docMk/>
            <pc:sldMk cId="2044687538" sldId="278"/>
            <ac:spMk id="28" creationId="{C7D53B90-1B96-4E10-A496-960BCDF9CDA7}"/>
          </ac:spMkLst>
        </pc:spChg>
        <pc:spChg chg="add del mod">
          <ac:chgData name="Longueira Angel Alfonso Antonio" userId="98b170fc-3060-491c-afc1-cd88fa0a9cd4" providerId="ADAL" clId="{92E96298-E467-4F8A-9AA7-8988F868BBBF}" dt="2020-07-03T06:10:24.570" v="411" actId="478"/>
          <ac:spMkLst>
            <pc:docMk/>
            <pc:sldMk cId="2044687538" sldId="278"/>
            <ac:spMk id="29" creationId="{E7ABC8C7-5B05-4C9D-A64B-947C713A03C5}"/>
          </ac:spMkLst>
        </pc:spChg>
        <pc:spChg chg="add del mod">
          <ac:chgData name="Longueira Angel Alfonso Antonio" userId="98b170fc-3060-491c-afc1-cd88fa0a9cd4" providerId="ADAL" clId="{92E96298-E467-4F8A-9AA7-8988F868BBBF}" dt="2020-07-03T06:16:21.689" v="542" actId="478"/>
          <ac:spMkLst>
            <pc:docMk/>
            <pc:sldMk cId="2044687538" sldId="278"/>
            <ac:spMk id="30" creationId="{3DB2EF98-BD3E-4F62-96D6-983ED311AA68}"/>
          </ac:spMkLst>
        </pc:spChg>
        <pc:spChg chg="add del mod">
          <ac:chgData name="Longueira Angel Alfonso Antonio" userId="98b170fc-3060-491c-afc1-cd88fa0a9cd4" providerId="ADAL" clId="{92E96298-E467-4F8A-9AA7-8988F868BBBF}" dt="2020-07-03T06:16:22.568" v="543" actId="478"/>
          <ac:spMkLst>
            <pc:docMk/>
            <pc:sldMk cId="2044687538" sldId="278"/>
            <ac:spMk id="32" creationId="{AB52E896-7399-463F-92DC-93C0A90FE17A}"/>
          </ac:spMkLst>
        </pc:spChg>
        <pc:spChg chg="add mod ord">
          <ac:chgData name="Longueira Angel Alfonso Antonio" userId="98b170fc-3060-491c-afc1-cd88fa0a9cd4" providerId="ADAL" clId="{92E96298-E467-4F8A-9AA7-8988F868BBBF}" dt="2020-07-03T06:16:06.694" v="541" actId="14100"/>
          <ac:spMkLst>
            <pc:docMk/>
            <pc:sldMk cId="2044687538" sldId="278"/>
            <ac:spMk id="34" creationId="{6554F576-A810-47D8-B163-A34C129D86E0}"/>
          </ac:spMkLst>
        </pc:spChg>
        <pc:spChg chg="add mod">
          <ac:chgData name="Longueira Angel Alfonso Antonio" userId="98b170fc-3060-491c-afc1-cd88fa0a9cd4" providerId="ADAL" clId="{92E96298-E467-4F8A-9AA7-8988F868BBBF}" dt="2020-07-03T06:15:41.346" v="535" actId="1036"/>
          <ac:spMkLst>
            <pc:docMk/>
            <pc:sldMk cId="2044687538" sldId="278"/>
            <ac:spMk id="40" creationId="{49323BFC-3247-44DB-BD2D-2F80F12F3004}"/>
          </ac:spMkLst>
        </pc:spChg>
        <pc:spChg chg="add mod">
          <ac:chgData name="Longueira Angel Alfonso Antonio" userId="98b170fc-3060-491c-afc1-cd88fa0a9cd4" providerId="ADAL" clId="{92E96298-E467-4F8A-9AA7-8988F868BBBF}" dt="2020-07-03T06:15:41.346" v="535" actId="1036"/>
          <ac:spMkLst>
            <pc:docMk/>
            <pc:sldMk cId="2044687538" sldId="278"/>
            <ac:spMk id="41" creationId="{6E4702C9-E189-4877-8BB4-F24989012E4B}"/>
          </ac:spMkLst>
        </pc:spChg>
        <pc:spChg chg="add del mod">
          <ac:chgData name="Longueira Angel Alfonso Antonio" userId="98b170fc-3060-491c-afc1-cd88fa0a9cd4" providerId="ADAL" clId="{92E96298-E467-4F8A-9AA7-8988F868BBBF}" dt="2020-07-03T06:17:24.513" v="550" actId="552"/>
          <ac:spMkLst>
            <pc:docMk/>
            <pc:sldMk cId="2044687538" sldId="278"/>
            <ac:spMk id="42" creationId="{A243671C-8B00-4316-9C81-0B7B35D4EB25}"/>
          </ac:spMkLst>
        </pc:spChg>
        <pc:spChg chg="del mod">
          <ac:chgData name="Longueira Angel Alfonso Antonio" userId="98b170fc-3060-491c-afc1-cd88fa0a9cd4" providerId="ADAL" clId="{92E96298-E467-4F8A-9AA7-8988F868BBBF}" dt="2020-07-03T05:47:20.744" v="185" actId="478"/>
          <ac:spMkLst>
            <pc:docMk/>
            <pc:sldMk cId="2044687538" sldId="278"/>
            <ac:spMk id="43" creationId="{624253E2-857A-4F53-8713-84BBBD9B2820}"/>
          </ac:spMkLst>
        </pc:spChg>
        <pc:spChg chg="add mod">
          <ac:chgData name="Longueira Angel Alfonso Antonio" userId="98b170fc-3060-491c-afc1-cd88fa0a9cd4" providerId="ADAL" clId="{92E96298-E467-4F8A-9AA7-8988F868BBBF}" dt="2020-07-03T06:17:28.434" v="551" actId="552"/>
          <ac:spMkLst>
            <pc:docMk/>
            <pc:sldMk cId="2044687538" sldId="278"/>
            <ac:spMk id="44" creationId="{A08DDA25-6BFE-46FA-BD33-83FFFD1D7C7E}"/>
          </ac:spMkLst>
        </pc:spChg>
        <pc:spChg chg="add mod">
          <ac:chgData name="Longueira Angel Alfonso Antonio" userId="98b170fc-3060-491c-afc1-cd88fa0a9cd4" providerId="ADAL" clId="{92E96298-E467-4F8A-9AA7-8988F868BBBF}" dt="2020-07-03T06:17:31.746" v="552" actId="552"/>
          <ac:spMkLst>
            <pc:docMk/>
            <pc:sldMk cId="2044687538" sldId="278"/>
            <ac:spMk id="45" creationId="{B4ACDCE7-6ABA-4D55-B1AB-EB28C285DD38}"/>
          </ac:spMkLst>
        </pc:spChg>
        <pc:spChg chg="mod">
          <ac:chgData name="Longueira Angel Alfonso Antonio" userId="98b170fc-3060-491c-afc1-cd88fa0a9cd4" providerId="ADAL" clId="{92E96298-E467-4F8A-9AA7-8988F868BBBF}" dt="2020-07-03T12:15:59.901" v="1359"/>
          <ac:spMkLst>
            <pc:docMk/>
            <pc:sldMk cId="2044687538" sldId="278"/>
            <ac:spMk id="48" creationId="{48F984AA-E4F8-4D7C-A16E-89638BE8521C}"/>
          </ac:spMkLst>
        </pc:spChg>
        <pc:spChg chg="mod">
          <ac:chgData name="Longueira Angel Alfonso Antonio" userId="98b170fc-3060-491c-afc1-cd88fa0a9cd4" providerId="ADAL" clId="{92E96298-E467-4F8A-9AA7-8988F868BBBF}" dt="2020-07-03T06:15:41.346" v="535" actId="1036"/>
          <ac:spMkLst>
            <pc:docMk/>
            <pc:sldMk cId="2044687538" sldId="278"/>
            <ac:spMk id="189" creationId="{450FC06E-14F2-4468-91D3-B7B0F417504E}"/>
          </ac:spMkLst>
        </pc:spChg>
        <pc:spChg chg="del mod">
          <ac:chgData name="Longueira Angel Alfonso Antonio" userId="98b170fc-3060-491c-afc1-cd88fa0a9cd4" providerId="ADAL" clId="{92E96298-E467-4F8A-9AA7-8988F868BBBF}" dt="2020-07-03T05:37:17.192" v="32" actId="478"/>
          <ac:spMkLst>
            <pc:docMk/>
            <pc:sldMk cId="2044687538" sldId="278"/>
            <ac:spMk id="193" creationId="{C09147EE-24CF-4092-A1AC-B2CDB3762E12}"/>
          </ac:spMkLst>
        </pc:spChg>
        <pc:spChg chg="del mod">
          <ac:chgData name="Longueira Angel Alfonso Antonio" userId="98b170fc-3060-491c-afc1-cd88fa0a9cd4" providerId="ADAL" clId="{92E96298-E467-4F8A-9AA7-8988F868BBBF}" dt="2020-07-03T06:13:14.423" v="493" actId="478"/>
          <ac:spMkLst>
            <pc:docMk/>
            <pc:sldMk cId="2044687538" sldId="278"/>
            <ac:spMk id="199" creationId="{EAD669F2-1D2E-4423-BCFC-BE870D441CF1}"/>
          </ac:spMkLst>
        </pc:spChg>
        <pc:spChg chg="del mod">
          <ac:chgData name="Longueira Angel Alfonso Antonio" userId="98b170fc-3060-491c-afc1-cd88fa0a9cd4" providerId="ADAL" clId="{92E96298-E467-4F8A-9AA7-8988F868BBBF}" dt="2020-07-03T05:46:55.699" v="178" actId="478"/>
          <ac:spMkLst>
            <pc:docMk/>
            <pc:sldMk cId="2044687538" sldId="278"/>
            <ac:spMk id="204" creationId="{58EE9164-6A4E-4099-99EF-A6984EC79BCE}"/>
          </ac:spMkLst>
        </pc:spChg>
        <pc:grpChg chg="add del mod">
          <ac:chgData name="Longueira Angel Alfonso Antonio" userId="98b170fc-3060-491c-afc1-cd88fa0a9cd4" providerId="ADAL" clId="{92E96298-E467-4F8A-9AA7-8988F868BBBF}" dt="2020-07-03T12:29:11.783" v="1574" actId="478"/>
          <ac:grpSpMkLst>
            <pc:docMk/>
            <pc:sldMk cId="2044687538" sldId="278"/>
            <ac:grpSpMk id="46" creationId="{D6E230EC-239F-47B5-98C4-97852F998011}"/>
          </ac:grpSpMkLst>
        </pc:grpChg>
        <pc:graphicFrameChg chg="mod modGraphic">
          <ac:chgData name="Longueira Angel Alfonso Antonio" userId="98b170fc-3060-491c-afc1-cd88fa0a9cd4" providerId="ADAL" clId="{92E96298-E467-4F8A-9AA7-8988F868BBBF}" dt="2020-07-03T06:36:43.984" v="652" actId="27116"/>
          <ac:graphicFrameMkLst>
            <pc:docMk/>
            <pc:sldMk cId="2044687538" sldId="278"/>
            <ac:graphicFrameMk id="6" creationId="{22EE2487-CF32-4DA6-919F-063D68CF25E4}"/>
          </ac:graphicFrameMkLst>
        </pc:graphicFrameChg>
        <pc:graphicFrameChg chg="mod modGraphic">
          <ac:chgData name="Longueira Angel Alfonso Antonio" userId="98b170fc-3060-491c-afc1-cd88fa0a9cd4" providerId="ADAL" clId="{92E96298-E467-4F8A-9AA7-8988F868BBBF}" dt="2020-07-03T06:36:40.214" v="651" actId="27116"/>
          <ac:graphicFrameMkLst>
            <pc:docMk/>
            <pc:sldMk cId="2044687538" sldId="278"/>
            <ac:graphicFrameMk id="10" creationId="{E24CD0F0-0579-447A-B3F0-78043F59F34D}"/>
          </ac:graphicFrameMkLst>
        </pc:graphicFrameChg>
        <pc:graphicFrameChg chg="mod">
          <ac:chgData name="Longueira Angel Alfonso Antonio" userId="98b170fc-3060-491c-afc1-cd88fa0a9cd4" providerId="ADAL" clId="{92E96298-E467-4F8A-9AA7-8988F868BBBF}" dt="2020-07-03T06:15:41.346" v="535" actId="1036"/>
          <ac:graphicFrameMkLst>
            <pc:docMk/>
            <pc:sldMk cId="2044687538" sldId="278"/>
            <ac:graphicFrameMk id="14" creationId="{4BB1DAEB-9602-430B-9EDA-BF64B42645F2}"/>
          </ac:graphicFrameMkLst>
        </pc:graphicFrameChg>
        <pc:graphicFrameChg chg="mod modGraphic">
          <ac:chgData name="Longueira Angel Alfonso Antonio" userId="98b170fc-3060-491c-afc1-cd88fa0a9cd4" providerId="ADAL" clId="{92E96298-E467-4F8A-9AA7-8988F868BBBF}" dt="2020-07-03T06:17:24.513" v="550" actId="552"/>
          <ac:graphicFrameMkLst>
            <pc:docMk/>
            <pc:sldMk cId="2044687538" sldId="278"/>
            <ac:graphicFrameMk id="22" creationId="{F2408386-5819-47D7-A090-360083EB8D5D}"/>
          </ac:graphicFrameMkLst>
        </pc:graphicFrameChg>
        <pc:graphicFrameChg chg="mod">
          <ac:chgData name="Longueira Angel Alfonso Antonio" userId="98b170fc-3060-491c-afc1-cd88fa0a9cd4" providerId="ADAL" clId="{92E96298-E467-4F8A-9AA7-8988F868BBBF}" dt="2020-07-03T06:17:31.746" v="552" actId="552"/>
          <ac:graphicFrameMkLst>
            <pc:docMk/>
            <pc:sldMk cId="2044687538" sldId="278"/>
            <ac:graphicFrameMk id="24" creationId="{43A82881-3DEB-4CBA-984B-22BF5368FBE6}"/>
          </ac:graphicFrameMkLst>
        </pc:graphicFrameChg>
        <pc:graphicFrameChg chg="del mod">
          <ac:chgData name="Longueira Angel Alfonso Antonio" userId="98b170fc-3060-491c-afc1-cd88fa0a9cd4" providerId="ADAL" clId="{92E96298-E467-4F8A-9AA7-8988F868BBBF}" dt="2020-07-03T05:51:40.936" v="212" actId="478"/>
          <ac:graphicFrameMkLst>
            <pc:docMk/>
            <pc:sldMk cId="2044687538" sldId="278"/>
            <ac:graphicFrameMk id="26" creationId="{A3A5BAF7-5407-471E-B9FD-82CA298F9EA7}"/>
          </ac:graphicFrameMkLst>
        </pc:graphicFrameChg>
        <pc:graphicFrameChg chg="mod modGraphic">
          <ac:chgData name="Longueira Angel Alfonso Antonio" userId="98b170fc-3060-491c-afc1-cd88fa0a9cd4" providerId="ADAL" clId="{92E96298-E467-4F8A-9AA7-8988F868BBBF}" dt="2020-07-03T06:36:48.175" v="653" actId="27116"/>
          <ac:graphicFrameMkLst>
            <pc:docMk/>
            <pc:sldMk cId="2044687538" sldId="278"/>
            <ac:graphicFrameMk id="31" creationId="{E389D0CD-CFD9-4E9B-939B-C6584887C946}"/>
          </ac:graphicFrameMkLst>
        </pc:graphicFrameChg>
        <pc:graphicFrameChg chg="mod">
          <ac:chgData name="Longueira Angel Alfonso Antonio" userId="98b170fc-3060-491c-afc1-cd88fa0a9cd4" providerId="ADAL" clId="{92E96298-E467-4F8A-9AA7-8988F868BBBF}" dt="2020-07-03T12:31:33.011" v="1643" actId="1037"/>
          <ac:graphicFrameMkLst>
            <pc:docMk/>
            <pc:sldMk cId="2044687538" sldId="278"/>
            <ac:graphicFrameMk id="33" creationId="{1C153C11-9A2E-47B7-A467-8C3719C7A06C}"/>
          </ac:graphicFrameMkLst>
        </pc:graphicFrameChg>
        <pc:graphicFrameChg chg="add mod">
          <ac:chgData name="Longueira Angel Alfonso Antonio" userId="98b170fc-3060-491c-afc1-cd88fa0a9cd4" providerId="ADAL" clId="{92E96298-E467-4F8A-9AA7-8988F868BBBF}" dt="2020-07-03T05:56:34.841" v="288" actId="571"/>
          <ac:graphicFrameMkLst>
            <pc:docMk/>
            <pc:sldMk cId="2044687538" sldId="278"/>
            <ac:graphicFrameMk id="35" creationId="{FE8D9D3C-4E6C-4F6B-9020-F6BF137708BA}"/>
          </ac:graphicFrameMkLst>
        </pc:graphicFrameChg>
        <pc:graphicFrameChg chg="add mod">
          <ac:chgData name="Longueira Angel Alfonso Antonio" userId="98b170fc-3060-491c-afc1-cd88fa0a9cd4" providerId="ADAL" clId="{92E96298-E467-4F8A-9AA7-8988F868BBBF}" dt="2020-07-03T05:56:34.841" v="288" actId="571"/>
          <ac:graphicFrameMkLst>
            <pc:docMk/>
            <pc:sldMk cId="2044687538" sldId="278"/>
            <ac:graphicFrameMk id="36" creationId="{08B75573-1264-42A3-B769-219E4100A2DD}"/>
          </ac:graphicFrameMkLst>
        </pc:graphicFrameChg>
        <pc:graphicFrameChg chg="add mod">
          <ac:chgData name="Longueira Angel Alfonso Antonio" userId="98b170fc-3060-491c-afc1-cd88fa0a9cd4" providerId="ADAL" clId="{92E96298-E467-4F8A-9AA7-8988F868BBBF}" dt="2020-07-03T05:56:34.841" v="288" actId="571"/>
          <ac:graphicFrameMkLst>
            <pc:docMk/>
            <pc:sldMk cId="2044687538" sldId="278"/>
            <ac:graphicFrameMk id="37" creationId="{3E272B8C-CE06-4DDA-B5B9-20AEBC713CE9}"/>
          </ac:graphicFrameMkLst>
        </pc:graphicFrameChg>
        <pc:graphicFrameChg chg="add mod">
          <ac:chgData name="Longueira Angel Alfonso Antonio" userId="98b170fc-3060-491c-afc1-cd88fa0a9cd4" providerId="ADAL" clId="{92E96298-E467-4F8A-9AA7-8988F868BBBF}" dt="2020-07-03T05:56:34.841" v="288" actId="571"/>
          <ac:graphicFrameMkLst>
            <pc:docMk/>
            <pc:sldMk cId="2044687538" sldId="278"/>
            <ac:graphicFrameMk id="38" creationId="{A39FD94E-DE4E-40D2-86AE-247DDF6408F0}"/>
          </ac:graphicFrameMkLst>
        </pc:graphicFrameChg>
        <pc:graphicFrameChg chg="add mod">
          <ac:chgData name="Longueira Angel Alfonso Antonio" userId="98b170fc-3060-491c-afc1-cd88fa0a9cd4" providerId="ADAL" clId="{92E96298-E467-4F8A-9AA7-8988F868BBBF}" dt="2020-07-03T05:56:34.841" v="288" actId="571"/>
          <ac:graphicFrameMkLst>
            <pc:docMk/>
            <pc:sldMk cId="2044687538" sldId="278"/>
            <ac:graphicFrameMk id="39" creationId="{992672A2-8261-41D4-9104-C59C00ED8BC4}"/>
          </ac:graphicFrameMkLst>
        </pc:graphicFrameChg>
        <pc:picChg chg="add del mod">
          <ac:chgData name="Longueira Angel Alfonso Antonio" userId="98b170fc-3060-491c-afc1-cd88fa0a9cd4" providerId="ADAL" clId="{92E96298-E467-4F8A-9AA7-8988F868BBBF}" dt="2020-07-03T12:30:13.106" v="1605" actId="478"/>
          <ac:picMkLst>
            <pc:docMk/>
            <pc:sldMk cId="2044687538" sldId="278"/>
            <ac:picMk id="4" creationId="{7C6A2E58-DCCD-427A-9C97-4F32F5DBC966}"/>
          </ac:picMkLst>
        </pc:picChg>
        <pc:picChg chg="add mod">
          <ac:chgData name="Longueira Angel Alfonso Antonio" userId="98b170fc-3060-491c-afc1-cd88fa0a9cd4" providerId="ADAL" clId="{92E96298-E467-4F8A-9AA7-8988F868BBBF}" dt="2020-07-03T12:31:17.235" v="1623" actId="1076"/>
          <ac:picMkLst>
            <pc:docMk/>
            <pc:sldMk cId="2044687538" sldId="278"/>
            <ac:picMk id="8" creationId="{FEACBFED-0BEE-4746-B82D-AA7E2A864363}"/>
          </ac:picMkLst>
        </pc:picChg>
        <pc:picChg chg="mod">
          <ac:chgData name="Longueira Angel Alfonso Antonio" userId="98b170fc-3060-491c-afc1-cd88fa0a9cd4" providerId="ADAL" clId="{92E96298-E467-4F8A-9AA7-8988F868BBBF}" dt="2020-07-03T12:15:59.901" v="1359"/>
          <ac:picMkLst>
            <pc:docMk/>
            <pc:sldMk cId="2044687538" sldId="278"/>
            <ac:picMk id="47" creationId="{D260D97C-EE6A-4BBD-8343-2248E7CF3237}"/>
          </ac:picMkLst>
        </pc:picChg>
        <pc:picChg chg="mod">
          <ac:chgData name="Longueira Angel Alfonso Antonio" userId="98b170fc-3060-491c-afc1-cd88fa0a9cd4" providerId="ADAL" clId="{92E96298-E467-4F8A-9AA7-8988F868BBBF}" dt="2020-07-03T12:15:59.901" v="1359"/>
          <ac:picMkLst>
            <pc:docMk/>
            <pc:sldMk cId="2044687538" sldId="278"/>
            <ac:picMk id="49" creationId="{45332059-BAE5-4C58-8F95-5DFB0D3C02DF}"/>
          </ac:picMkLst>
        </pc:picChg>
      </pc:sldChg>
      <pc:sldChg chg="addSp delSp modSp mod modTransition">
        <pc:chgData name="Longueira Angel Alfonso Antonio" userId="98b170fc-3060-491c-afc1-cd88fa0a9cd4" providerId="ADAL" clId="{92E96298-E467-4F8A-9AA7-8988F868BBBF}" dt="2020-07-03T11:32:15.949" v="1124" actId="1076"/>
        <pc:sldMkLst>
          <pc:docMk/>
          <pc:sldMk cId="3845581602" sldId="279"/>
        </pc:sldMkLst>
        <pc:spChg chg="del">
          <ac:chgData name="Longueira Angel Alfonso Antonio" userId="98b170fc-3060-491c-afc1-cd88fa0a9cd4" providerId="ADAL" clId="{92E96298-E467-4F8A-9AA7-8988F868BBBF}" dt="2020-07-03T05:41:26.417" v="81" actId="478"/>
          <ac:spMkLst>
            <pc:docMk/>
            <pc:sldMk cId="3845581602" sldId="279"/>
            <ac:spMk id="4" creationId="{94970F81-C612-4C22-AA8E-4C84B35C8736}"/>
          </ac:spMkLst>
        </pc:spChg>
        <pc:spChg chg="add del mod">
          <ac:chgData name="Longueira Angel Alfonso Antonio" userId="98b170fc-3060-491c-afc1-cd88fa0a9cd4" providerId="ADAL" clId="{92E96298-E467-4F8A-9AA7-8988F868BBBF}" dt="2020-07-03T06:12:13.880" v="440" actId="478"/>
          <ac:spMkLst>
            <pc:docMk/>
            <pc:sldMk cId="3845581602" sldId="279"/>
            <ac:spMk id="5" creationId="{806F0E10-46FD-4206-B39D-628766B6A16D}"/>
          </ac:spMkLst>
        </pc:spChg>
        <pc:spChg chg="add mod">
          <ac:chgData name="Longueira Angel Alfonso Antonio" userId="98b170fc-3060-491c-afc1-cd88fa0a9cd4" providerId="ADAL" clId="{92E96298-E467-4F8A-9AA7-8988F868BBBF}" dt="2020-07-03T06:29:20.266" v="603" actId="14100"/>
          <ac:spMkLst>
            <pc:docMk/>
            <pc:sldMk cId="3845581602" sldId="279"/>
            <ac:spMk id="6" creationId="{D0CD7687-162E-4CC0-9432-5F61A682A7CF}"/>
          </ac:spMkLst>
        </pc:spChg>
        <pc:spChg chg="add mod">
          <ac:chgData name="Longueira Angel Alfonso Antonio" userId="98b170fc-3060-491c-afc1-cd88fa0a9cd4" providerId="ADAL" clId="{92E96298-E467-4F8A-9AA7-8988F868BBBF}" dt="2020-07-03T06:29:15.572" v="602" actId="14100"/>
          <ac:spMkLst>
            <pc:docMk/>
            <pc:sldMk cId="3845581602" sldId="279"/>
            <ac:spMk id="9" creationId="{82011397-DFCE-447C-9C6D-CA1F698D8044}"/>
          </ac:spMkLst>
        </pc:spChg>
        <pc:spChg chg="add mod">
          <ac:chgData name="Longueira Angel Alfonso Antonio" userId="98b170fc-3060-491c-afc1-cd88fa0a9cd4" providerId="ADAL" clId="{92E96298-E467-4F8A-9AA7-8988F868BBBF}" dt="2020-07-03T06:35:15.593" v="627" actId="14100"/>
          <ac:spMkLst>
            <pc:docMk/>
            <pc:sldMk cId="3845581602" sldId="279"/>
            <ac:spMk id="10" creationId="{77C5033D-ABAA-44F7-8CE3-5D9FDE9BECF2}"/>
          </ac:spMkLst>
        </pc:spChg>
        <pc:picChg chg="add mod">
          <ac:chgData name="Longueira Angel Alfonso Antonio" userId="98b170fc-3060-491c-afc1-cd88fa0a9cd4" providerId="ADAL" clId="{92E96298-E467-4F8A-9AA7-8988F868BBBF}" dt="2020-07-03T11:32:15.949" v="1124" actId="1076"/>
          <ac:picMkLst>
            <pc:docMk/>
            <pc:sldMk cId="3845581602" sldId="279"/>
            <ac:picMk id="2" creationId="{4D4EC941-DD6E-472F-832B-3D01C44A5C31}"/>
          </ac:picMkLst>
        </pc:picChg>
        <pc:picChg chg="del mod">
          <ac:chgData name="Longueira Angel Alfonso Antonio" userId="98b170fc-3060-491c-afc1-cd88fa0a9cd4" providerId="ADAL" clId="{92E96298-E467-4F8A-9AA7-8988F868BBBF}" dt="2020-07-03T06:21:20.200" v="570" actId="478"/>
          <ac:picMkLst>
            <pc:docMk/>
            <pc:sldMk cId="3845581602" sldId="279"/>
            <ac:picMk id="3" creationId="{1776E38D-E99B-4018-A9C8-D4C6D39E1C00}"/>
          </ac:picMkLst>
        </pc:picChg>
        <pc:picChg chg="add del mod">
          <ac:chgData name="Longueira Angel Alfonso Antonio" userId="98b170fc-3060-491c-afc1-cd88fa0a9cd4" providerId="ADAL" clId="{92E96298-E467-4F8A-9AA7-8988F868BBBF}" dt="2020-07-03T11:31:59.070" v="1118" actId="478"/>
          <ac:picMkLst>
            <pc:docMk/>
            <pc:sldMk cId="3845581602" sldId="279"/>
            <ac:picMk id="7" creationId="{5F3DC20E-EDDA-484D-AAB2-48382F90E579}"/>
          </ac:picMkLst>
        </pc:picChg>
        <pc:picChg chg="add del mod">
          <ac:chgData name="Longueira Angel Alfonso Antonio" userId="98b170fc-3060-491c-afc1-cd88fa0a9cd4" providerId="ADAL" clId="{92E96298-E467-4F8A-9AA7-8988F868BBBF}" dt="2020-07-03T08:41:50.705" v="728" actId="21"/>
          <ac:picMkLst>
            <pc:docMk/>
            <pc:sldMk cId="3845581602" sldId="279"/>
            <ac:picMk id="8" creationId="{11613CC9-AC21-4884-AF9F-97CBF22CDBEA}"/>
          </ac:picMkLst>
        </pc:picChg>
      </pc:sldChg>
      <pc:sldChg chg="addSp delSp modSp mod modTransition modClrScheme chgLayout">
        <pc:chgData name="Longueira Angel Alfonso Antonio" userId="98b170fc-3060-491c-afc1-cd88fa0a9cd4" providerId="ADAL" clId="{92E96298-E467-4F8A-9AA7-8988F868BBBF}" dt="2020-07-03T09:36:00.694" v="891" actId="1037"/>
        <pc:sldMkLst>
          <pc:docMk/>
          <pc:sldMk cId="2523423381" sldId="280"/>
        </pc:sldMkLst>
        <pc:spChg chg="add del mod ord">
          <ac:chgData name="Longueira Angel Alfonso Antonio" userId="98b170fc-3060-491c-afc1-cd88fa0a9cd4" providerId="ADAL" clId="{92E96298-E467-4F8A-9AA7-8988F868BBBF}" dt="2020-07-03T06:08:07.832" v="397" actId="478"/>
          <ac:spMkLst>
            <pc:docMk/>
            <pc:sldMk cId="2523423381" sldId="280"/>
            <ac:spMk id="2" creationId="{ADE516C0-48EA-401D-9757-58C1032437DF}"/>
          </ac:spMkLst>
        </pc:spChg>
        <pc:spChg chg="del mod">
          <ac:chgData name="Longueira Angel Alfonso Antonio" userId="98b170fc-3060-491c-afc1-cd88fa0a9cd4" providerId="ADAL" clId="{92E96298-E467-4F8A-9AA7-8988F868BBBF}" dt="2020-07-03T05:40:16.722" v="64" actId="478"/>
          <ac:spMkLst>
            <pc:docMk/>
            <pc:sldMk cId="2523423381" sldId="280"/>
            <ac:spMk id="3" creationId="{8072A38B-6483-473A-AD5C-28CF4BB6AF51}"/>
          </ac:spMkLst>
        </pc:spChg>
        <pc:spChg chg="add del mod">
          <ac:chgData name="Longueira Angel Alfonso Antonio" userId="98b170fc-3060-491c-afc1-cd88fa0a9cd4" providerId="ADAL" clId="{92E96298-E467-4F8A-9AA7-8988F868BBBF}" dt="2020-07-03T06:12:00.081" v="425" actId="478"/>
          <ac:spMkLst>
            <pc:docMk/>
            <pc:sldMk cId="2523423381" sldId="280"/>
            <ac:spMk id="5" creationId="{50778C02-D977-4CD1-9FF8-5F1597FC973E}"/>
          </ac:spMkLst>
        </pc:spChg>
        <pc:spChg chg="add mod">
          <ac:chgData name="Longueira Angel Alfonso Antonio" userId="98b170fc-3060-491c-afc1-cd88fa0a9cd4" providerId="ADAL" clId="{92E96298-E467-4F8A-9AA7-8988F868BBBF}" dt="2020-07-03T07:39:56.267" v="712" actId="14100"/>
          <ac:spMkLst>
            <pc:docMk/>
            <pc:sldMk cId="2523423381" sldId="280"/>
            <ac:spMk id="6" creationId="{39209FA8-03BA-48B6-BAD8-287A70D78D71}"/>
          </ac:spMkLst>
        </pc:spChg>
        <pc:spChg chg="add del mod">
          <ac:chgData name="Longueira Angel Alfonso Antonio" userId="98b170fc-3060-491c-afc1-cd88fa0a9cd4" providerId="ADAL" clId="{92E96298-E467-4F8A-9AA7-8988F868BBBF}" dt="2020-07-03T06:12:08.528" v="439"/>
          <ac:spMkLst>
            <pc:docMk/>
            <pc:sldMk cId="2523423381" sldId="280"/>
            <ac:spMk id="7" creationId="{2DA48CCA-8C86-485A-B4DF-7900484E2989}"/>
          </ac:spMkLst>
        </pc:spChg>
        <pc:spChg chg="add mod">
          <ac:chgData name="Longueira Angel Alfonso Antonio" userId="98b170fc-3060-491c-afc1-cd88fa0a9cd4" providerId="ADAL" clId="{92E96298-E467-4F8A-9AA7-8988F868BBBF}" dt="2020-07-03T07:40:06.349" v="714" actId="14100"/>
          <ac:spMkLst>
            <pc:docMk/>
            <pc:sldMk cId="2523423381" sldId="280"/>
            <ac:spMk id="8" creationId="{959B0459-6647-4CFB-8A62-0F2273C778E9}"/>
          </ac:spMkLst>
        </pc:spChg>
        <pc:spChg chg="add mod">
          <ac:chgData name="Longueira Angel Alfonso Antonio" userId="98b170fc-3060-491c-afc1-cd88fa0a9cd4" providerId="ADAL" clId="{92E96298-E467-4F8A-9AA7-8988F868BBBF}" dt="2020-07-03T07:40:00.281" v="713" actId="14100"/>
          <ac:spMkLst>
            <pc:docMk/>
            <pc:sldMk cId="2523423381" sldId="280"/>
            <ac:spMk id="9" creationId="{728D0561-3E1A-451E-8024-D4B987FED805}"/>
          </ac:spMkLst>
        </pc:spChg>
        <pc:spChg chg="add del mod">
          <ac:chgData name="Longueira Angel Alfonso Antonio" userId="98b170fc-3060-491c-afc1-cd88fa0a9cd4" providerId="ADAL" clId="{92E96298-E467-4F8A-9AA7-8988F868BBBF}" dt="2020-07-03T08:43:12.189" v="739"/>
          <ac:spMkLst>
            <pc:docMk/>
            <pc:sldMk cId="2523423381" sldId="280"/>
            <ac:spMk id="12" creationId="{C0755517-31E3-4423-A9E3-946FBE97641C}"/>
          </ac:spMkLst>
        </pc:spChg>
        <pc:spChg chg="add del mod">
          <ac:chgData name="Longueira Angel Alfonso Antonio" userId="98b170fc-3060-491c-afc1-cd88fa0a9cd4" providerId="ADAL" clId="{92E96298-E467-4F8A-9AA7-8988F868BBBF}" dt="2020-07-03T08:43:12.189" v="739"/>
          <ac:spMkLst>
            <pc:docMk/>
            <pc:sldMk cId="2523423381" sldId="280"/>
            <ac:spMk id="13" creationId="{D996E7DD-BEF3-494D-B0D0-00BF0FA752F1}"/>
          </ac:spMkLst>
        </pc:spChg>
        <pc:spChg chg="add del mod">
          <ac:chgData name="Longueira Angel Alfonso Antonio" userId="98b170fc-3060-491c-afc1-cd88fa0a9cd4" providerId="ADAL" clId="{92E96298-E467-4F8A-9AA7-8988F868BBBF}" dt="2020-07-03T08:43:12.189" v="739"/>
          <ac:spMkLst>
            <pc:docMk/>
            <pc:sldMk cId="2523423381" sldId="280"/>
            <ac:spMk id="14" creationId="{B4011455-65A3-4CD2-8523-AE0C11460CED}"/>
          </ac:spMkLst>
        </pc:spChg>
        <pc:spChg chg="add del mod">
          <ac:chgData name="Longueira Angel Alfonso Antonio" userId="98b170fc-3060-491c-afc1-cd88fa0a9cd4" providerId="ADAL" clId="{92E96298-E467-4F8A-9AA7-8988F868BBBF}" dt="2020-07-03T08:43:19.644" v="743"/>
          <ac:spMkLst>
            <pc:docMk/>
            <pc:sldMk cId="2523423381" sldId="280"/>
            <ac:spMk id="15" creationId="{CDD485D7-8E35-4507-B29C-82CB1E61AD4B}"/>
          </ac:spMkLst>
        </pc:spChg>
        <pc:spChg chg="add del mod">
          <ac:chgData name="Longueira Angel Alfonso Antonio" userId="98b170fc-3060-491c-afc1-cd88fa0a9cd4" providerId="ADAL" clId="{92E96298-E467-4F8A-9AA7-8988F868BBBF}" dt="2020-07-03T08:43:19.644" v="743"/>
          <ac:spMkLst>
            <pc:docMk/>
            <pc:sldMk cId="2523423381" sldId="280"/>
            <ac:spMk id="16" creationId="{877E4CCC-9481-43C9-9B57-9014EAD90DA8}"/>
          </ac:spMkLst>
        </pc:spChg>
        <pc:spChg chg="add del mod">
          <ac:chgData name="Longueira Angel Alfonso Antonio" userId="98b170fc-3060-491c-afc1-cd88fa0a9cd4" providerId="ADAL" clId="{92E96298-E467-4F8A-9AA7-8988F868BBBF}" dt="2020-07-03T08:43:19.644" v="743"/>
          <ac:spMkLst>
            <pc:docMk/>
            <pc:sldMk cId="2523423381" sldId="280"/>
            <ac:spMk id="17" creationId="{48D1BBB4-DC2B-4CE4-9A08-844BBDBA441F}"/>
          </ac:spMkLst>
        </pc:spChg>
        <pc:spChg chg="add del mod">
          <ac:chgData name="Longueira Angel Alfonso Antonio" userId="98b170fc-3060-491c-afc1-cd88fa0a9cd4" providerId="ADAL" clId="{92E96298-E467-4F8A-9AA7-8988F868BBBF}" dt="2020-07-03T09:08:23.906" v="793"/>
          <ac:spMkLst>
            <pc:docMk/>
            <pc:sldMk cId="2523423381" sldId="280"/>
            <ac:spMk id="19" creationId="{6A425D03-89B1-41E5-B8A7-6304D03C4102}"/>
          </ac:spMkLst>
        </pc:spChg>
        <pc:spChg chg="add del mod">
          <ac:chgData name="Longueira Angel Alfonso Antonio" userId="98b170fc-3060-491c-afc1-cd88fa0a9cd4" providerId="ADAL" clId="{92E96298-E467-4F8A-9AA7-8988F868BBBF}" dt="2020-07-03T09:08:23.906" v="793"/>
          <ac:spMkLst>
            <pc:docMk/>
            <pc:sldMk cId="2523423381" sldId="280"/>
            <ac:spMk id="20" creationId="{C8D26620-BFB5-43DC-A537-4DD2F9A0647F}"/>
          </ac:spMkLst>
        </pc:spChg>
        <pc:spChg chg="add del mod">
          <ac:chgData name="Longueira Angel Alfonso Antonio" userId="98b170fc-3060-491c-afc1-cd88fa0a9cd4" providerId="ADAL" clId="{92E96298-E467-4F8A-9AA7-8988F868BBBF}" dt="2020-07-03T09:08:23.906" v="793"/>
          <ac:spMkLst>
            <pc:docMk/>
            <pc:sldMk cId="2523423381" sldId="280"/>
            <ac:spMk id="21" creationId="{5D7D5FD0-C1DE-4064-8F63-28743D6525BD}"/>
          </ac:spMkLst>
        </pc:spChg>
        <pc:picChg chg="del mod">
          <ac:chgData name="Longueira Angel Alfonso Antonio" userId="98b170fc-3060-491c-afc1-cd88fa0a9cd4" providerId="ADAL" clId="{92E96298-E467-4F8A-9AA7-8988F868BBBF}" dt="2020-07-03T08:40:52.135" v="718" actId="478"/>
          <ac:picMkLst>
            <pc:docMk/>
            <pc:sldMk cId="2523423381" sldId="280"/>
            <ac:picMk id="4" creationId="{F71D5E92-0CF4-4CF6-9C05-A7CF3D9EE2B0}"/>
          </ac:picMkLst>
        </pc:picChg>
        <pc:picChg chg="add del mod">
          <ac:chgData name="Longueira Angel Alfonso Antonio" userId="98b170fc-3060-491c-afc1-cd88fa0a9cd4" providerId="ADAL" clId="{92E96298-E467-4F8A-9AA7-8988F868BBBF}" dt="2020-07-03T09:08:34.240" v="798" actId="478"/>
          <ac:picMkLst>
            <pc:docMk/>
            <pc:sldMk cId="2523423381" sldId="280"/>
            <ac:picMk id="10" creationId="{5A00569F-D6C4-4D95-A002-2F9DBDDE91C2}"/>
          </ac:picMkLst>
        </pc:picChg>
        <pc:picChg chg="add del mod">
          <ac:chgData name="Longueira Angel Alfonso Antonio" userId="98b170fc-3060-491c-afc1-cd88fa0a9cd4" providerId="ADAL" clId="{92E96298-E467-4F8A-9AA7-8988F868BBBF}" dt="2020-07-03T09:09:15.748" v="806" actId="478"/>
          <ac:picMkLst>
            <pc:docMk/>
            <pc:sldMk cId="2523423381" sldId="280"/>
            <ac:picMk id="11" creationId="{6436C531-1619-44B2-A382-9E155D3FAC54}"/>
          </ac:picMkLst>
        </pc:picChg>
        <pc:picChg chg="add del mod">
          <ac:chgData name="Longueira Angel Alfonso Antonio" userId="98b170fc-3060-491c-afc1-cd88fa0a9cd4" providerId="ADAL" clId="{92E96298-E467-4F8A-9AA7-8988F868BBBF}" dt="2020-07-03T08:43:27.571" v="747" actId="478"/>
          <ac:picMkLst>
            <pc:docMk/>
            <pc:sldMk cId="2523423381" sldId="280"/>
            <ac:picMk id="18" creationId="{D12B244C-F205-4069-ADD7-7D255B23F260}"/>
          </ac:picMkLst>
        </pc:picChg>
        <pc:picChg chg="add del mod">
          <ac:chgData name="Longueira Angel Alfonso Antonio" userId="98b170fc-3060-491c-afc1-cd88fa0a9cd4" providerId="ADAL" clId="{92E96298-E467-4F8A-9AA7-8988F868BBBF}" dt="2020-07-03T09:15:06.373" v="816" actId="478"/>
          <ac:picMkLst>
            <pc:docMk/>
            <pc:sldMk cId="2523423381" sldId="280"/>
            <ac:picMk id="22" creationId="{454D8169-D65F-4C8B-B2FF-9467B556D662}"/>
          </ac:picMkLst>
        </pc:picChg>
        <pc:picChg chg="add del mod">
          <ac:chgData name="Longueira Angel Alfonso Antonio" userId="98b170fc-3060-491c-afc1-cd88fa0a9cd4" providerId="ADAL" clId="{92E96298-E467-4F8A-9AA7-8988F868BBBF}" dt="2020-07-03T09:31:43.098" v="821" actId="478"/>
          <ac:picMkLst>
            <pc:docMk/>
            <pc:sldMk cId="2523423381" sldId="280"/>
            <ac:picMk id="23" creationId="{B9AE32E9-A5CE-49F8-9BD5-1E878D75CBA5}"/>
          </ac:picMkLst>
        </pc:picChg>
        <pc:picChg chg="add del mod">
          <ac:chgData name="Longueira Angel Alfonso Antonio" userId="98b170fc-3060-491c-afc1-cd88fa0a9cd4" providerId="ADAL" clId="{92E96298-E467-4F8A-9AA7-8988F868BBBF}" dt="2020-07-03T09:31:43.098" v="821" actId="478"/>
          <ac:picMkLst>
            <pc:docMk/>
            <pc:sldMk cId="2523423381" sldId="280"/>
            <ac:picMk id="24" creationId="{56FBB139-0957-4BA8-B905-1DA45F247CF1}"/>
          </ac:picMkLst>
        </pc:picChg>
        <pc:picChg chg="add del mod">
          <ac:chgData name="Longueira Angel Alfonso Antonio" userId="98b170fc-3060-491c-afc1-cd88fa0a9cd4" providerId="ADAL" clId="{92E96298-E467-4F8A-9AA7-8988F868BBBF}" dt="2020-07-03T09:34:29.093" v="852" actId="478"/>
          <ac:picMkLst>
            <pc:docMk/>
            <pc:sldMk cId="2523423381" sldId="280"/>
            <ac:picMk id="25" creationId="{BB5B32C7-01E5-4BBF-9416-2EA0306B8FE5}"/>
          </ac:picMkLst>
        </pc:picChg>
        <pc:picChg chg="add del mod">
          <ac:chgData name="Longueira Angel Alfonso Antonio" userId="98b170fc-3060-491c-afc1-cd88fa0a9cd4" providerId="ADAL" clId="{92E96298-E467-4F8A-9AA7-8988F868BBBF}" dt="2020-07-03T09:35:21.166" v="870" actId="478"/>
          <ac:picMkLst>
            <pc:docMk/>
            <pc:sldMk cId="2523423381" sldId="280"/>
            <ac:picMk id="26" creationId="{1B2AA045-FD47-43A2-9D2B-A47B05E5B0E3}"/>
          </ac:picMkLst>
        </pc:picChg>
        <pc:picChg chg="add mod">
          <ac:chgData name="Longueira Angel Alfonso Antonio" userId="98b170fc-3060-491c-afc1-cd88fa0a9cd4" providerId="ADAL" clId="{92E96298-E467-4F8A-9AA7-8988F868BBBF}" dt="2020-07-03T09:36:00.694" v="891" actId="1037"/>
          <ac:picMkLst>
            <pc:docMk/>
            <pc:sldMk cId="2523423381" sldId="280"/>
            <ac:picMk id="27" creationId="{27FBAA19-9FC6-4360-91B8-45FC586658DE}"/>
          </ac:picMkLst>
        </pc:picChg>
      </pc:sldChg>
      <pc:sldMasterChg chg="modSldLayout">
        <pc:chgData name="Longueira Angel Alfonso Antonio" userId="98b170fc-3060-491c-afc1-cd88fa0a9cd4" providerId="ADAL" clId="{92E96298-E467-4F8A-9AA7-8988F868BBBF}" dt="2020-07-03T06:04:36.822" v="373" actId="2711"/>
        <pc:sldMasterMkLst>
          <pc:docMk/>
          <pc:sldMasterMk cId="1755420841" sldId="2147483654"/>
        </pc:sldMasterMkLst>
        <pc:sldLayoutChg chg="addSp delSp modSp mod">
          <pc:chgData name="Longueira Angel Alfonso Antonio" userId="98b170fc-3060-491c-afc1-cd88fa0a9cd4" providerId="ADAL" clId="{92E96298-E467-4F8A-9AA7-8988F868BBBF}" dt="2020-07-03T06:04:36.822" v="373" actId="2711"/>
          <pc:sldLayoutMkLst>
            <pc:docMk/>
            <pc:sldMasterMk cId="1755420841" sldId="2147483654"/>
            <pc:sldLayoutMk cId="909072388" sldId="2147483656"/>
          </pc:sldLayoutMkLst>
          <pc:spChg chg="del mod">
            <ac:chgData name="Longueira Angel Alfonso Antonio" userId="98b170fc-3060-491c-afc1-cd88fa0a9cd4" providerId="ADAL" clId="{92E96298-E467-4F8A-9AA7-8988F868BBBF}" dt="2020-07-03T06:03:02.418" v="320" actId="478"/>
            <ac:spMkLst>
              <pc:docMk/>
              <pc:sldMasterMk cId="1755420841" sldId="2147483654"/>
              <pc:sldLayoutMk cId="909072388" sldId="2147483656"/>
              <ac:spMk id="2" creationId="{00000000-0000-0000-0000-000000000000}"/>
            </ac:spMkLst>
          </pc:spChg>
          <pc:spChg chg="del">
            <ac:chgData name="Longueira Angel Alfonso Antonio" userId="98b170fc-3060-491c-afc1-cd88fa0a9cd4" providerId="ADAL" clId="{92E96298-E467-4F8A-9AA7-8988F868BBBF}" dt="2020-07-03T06:03:07.413" v="321" actId="478"/>
            <ac:spMkLst>
              <pc:docMk/>
              <pc:sldMasterMk cId="1755420841" sldId="2147483654"/>
              <pc:sldLayoutMk cId="909072388" sldId="2147483656"/>
              <ac:spMk id="7" creationId="{00000000-0000-0000-0000-000000000000}"/>
            </ac:spMkLst>
          </pc:spChg>
          <pc:spChg chg="del mod">
            <ac:chgData name="Longueira Angel Alfonso Antonio" userId="98b170fc-3060-491c-afc1-cd88fa0a9cd4" providerId="ADAL" clId="{92E96298-E467-4F8A-9AA7-8988F868BBBF}" dt="2020-07-03T06:03:02.418" v="320" actId="478"/>
            <ac:spMkLst>
              <pc:docMk/>
              <pc:sldMasterMk cId="1755420841" sldId="2147483654"/>
              <pc:sldLayoutMk cId="909072388" sldId="2147483656"/>
              <ac:spMk id="8" creationId="{00000000-0000-0000-0000-000000000000}"/>
            </ac:spMkLst>
          </pc:spChg>
          <pc:spChg chg="mod">
            <ac:chgData name="Longueira Angel Alfonso Antonio" userId="98b170fc-3060-491c-afc1-cd88fa0a9cd4" providerId="ADAL" clId="{92E96298-E467-4F8A-9AA7-8988F868BBBF}" dt="2020-07-03T06:03:46.998" v="355" actId="1036"/>
            <ac:spMkLst>
              <pc:docMk/>
              <pc:sldMasterMk cId="1755420841" sldId="2147483654"/>
              <pc:sldLayoutMk cId="909072388" sldId="2147483656"/>
              <ac:spMk id="9" creationId="{00000000-0000-0000-0000-000000000000}"/>
            </ac:spMkLst>
          </pc:spChg>
          <pc:spChg chg="add mod">
            <ac:chgData name="Longueira Angel Alfonso Antonio" userId="98b170fc-3060-491c-afc1-cd88fa0a9cd4" providerId="ADAL" clId="{92E96298-E467-4F8A-9AA7-8988F868BBBF}" dt="2020-07-03T06:04:36.822" v="373" actId="2711"/>
            <ac:spMkLst>
              <pc:docMk/>
              <pc:sldMasterMk cId="1755420841" sldId="2147483654"/>
              <pc:sldLayoutMk cId="909072388" sldId="2147483656"/>
              <ac:spMk id="10" creationId="{7035E1B1-E7ED-4DB7-A47A-E78F9DE30D82}"/>
            </ac:spMkLst>
          </pc:spChg>
          <pc:spChg chg="del">
            <ac:chgData name="Longueira Angel Alfonso Antonio" userId="98b170fc-3060-491c-afc1-cd88fa0a9cd4" providerId="ADAL" clId="{92E96298-E467-4F8A-9AA7-8988F868BBBF}" dt="2020-07-03T06:03:07.413" v="321" actId="478"/>
            <ac:spMkLst>
              <pc:docMk/>
              <pc:sldMasterMk cId="1755420841" sldId="2147483654"/>
              <pc:sldLayoutMk cId="909072388" sldId="2147483656"/>
              <ac:spMk id="11" creationId="{00000000-0000-0000-0000-000000000000}"/>
            </ac:spMkLst>
          </pc:spChg>
        </pc:sldLayoutChg>
      </pc:sldMasterChg>
    </pc:docChg>
  </pc:docChgLst>
  <pc:docChgLst>
    <pc:chgData name="Longueira Angel Alfonso Antonio" userId="98b170fc-3060-491c-afc1-cd88fa0a9cd4" providerId="ADAL" clId="{A70A5DD3-214D-4EB8-93B9-E23B1DAEE26B}"/>
    <pc:docChg chg="undo custSel modSld">
      <pc:chgData name="Longueira Angel Alfonso Antonio" userId="98b170fc-3060-491c-afc1-cd88fa0a9cd4" providerId="ADAL" clId="{A70A5DD3-214D-4EB8-93B9-E23B1DAEE26B}" dt="2020-07-14T09:12:53.170" v="6248" actId="20577"/>
      <pc:docMkLst>
        <pc:docMk/>
      </pc:docMkLst>
      <pc:sldChg chg="addSp delSp modSp mod modNotesTx">
        <pc:chgData name="Longueira Angel Alfonso Antonio" userId="98b170fc-3060-491c-afc1-cd88fa0a9cd4" providerId="ADAL" clId="{A70A5DD3-214D-4EB8-93B9-E23B1DAEE26B}" dt="2020-07-13T07:48:40.040" v="1942" actId="20577"/>
        <pc:sldMkLst>
          <pc:docMk/>
          <pc:sldMk cId="3666914567" sldId="258"/>
        </pc:sldMkLst>
        <pc:spChg chg="mod">
          <ac:chgData name="Longueira Angel Alfonso Antonio" userId="98b170fc-3060-491c-afc1-cd88fa0a9cd4" providerId="ADAL" clId="{A70A5DD3-214D-4EB8-93B9-E23B1DAEE26B}" dt="2020-07-07T13:24:49.394" v="57" actId="14100"/>
          <ac:spMkLst>
            <pc:docMk/>
            <pc:sldMk cId="3666914567" sldId="258"/>
            <ac:spMk id="4" creationId="{5470A4BF-ECBF-4391-9214-FD2487A0507E}"/>
          </ac:spMkLst>
        </pc:spChg>
        <pc:picChg chg="add del mod">
          <ac:chgData name="Longueira Angel Alfonso Antonio" userId="98b170fc-3060-491c-afc1-cd88fa0a9cd4" providerId="ADAL" clId="{A70A5DD3-214D-4EB8-93B9-E23B1DAEE26B}" dt="2020-07-06T06:47:20.013" v="15" actId="478"/>
          <ac:picMkLst>
            <pc:docMk/>
            <pc:sldMk cId="3666914567" sldId="258"/>
            <ac:picMk id="2" creationId="{F9302EDA-5954-40BC-83A3-65B0D73F69B7}"/>
          </ac:picMkLst>
        </pc:picChg>
        <pc:picChg chg="add mod">
          <ac:chgData name="Longueira Angel Alfonso Antonio" userId="98b170fc-3060-491c-afc1-cd88fa0a9cd4" providerId="ADAL" clId="{A70A5DD3-214D-4EB8-93B9-E23B1DAEE26B}" dt="2020-07-06T06:47:40.292" v="22" actId="14100"/>
          <ac:picMkLst>
            <pc:docMk/>
            <pc:sldMk cId="3666914567" sldId="258"/>
            <ac:picMk id="3" creationId="{F84F56CA-E361-48B8-8E00-A2BEA5E2C900}"/>
          </ac:picMkLst>
        </pc:picChg>
        <pc:picChg chg="del">
          <ac:chgData name="Longueira Angel Alfonso Antonio" userId="98b170fc-3060-491c-afc1-cd88fa0a9cd4" providerId="ADAL" clId="{A70A5DD3-214D-4EB8-93B9-E23B1DAEE26B}" dt="2020-07-06T06:42:31.733" v="0" actId="478"/>
          <ac:picMkLst>
            <pc:docMk/>
            <pc:sldMk cId="3666914567" sldId="258"/>
            <ac:picMk id="56" creationId="{F84EF1C8-046B-426F-99A8-B61225E8AFE2}"/>
          </ac:picMkLst>
        </pc:picChg>
      </pc:sldChg>
      <pc:sldChg chg="modSp mod modNotesTx">
        <pc:chgData name="Longueira Angel Alfonso Antonio" userId="98b170fc-3060-491c-afc1-cd88fa0a9cd4" providerId="ADAL" clId="{A70A5DD3-214D-4EB8-93B9-E23B1DAEE26B}" dt="2020-07-13T08:37:05.870" v="4978" actId="20577"/>
        <pc:sldMkLst>
          <pc:docMk/>
          <pc:sldMk cId="1689179764" sldId="263"/>
        </pc:sldMkLst>
        <pc:spChg chg="mod">
          <ac:chgData name="Longueira Angel Alfonso Antonio" userId="98b170fc-3060-491c-afc1-cd88fa0a9cd4" providerId="ADAL" clId="{A70A5DD3-214D-4EB8-93B9-E23B1DAEE26B}" dt="2020-07-07T13:24:58.623" v="60" actId="14100"/>
          <ac:spMkLst>
            <pc:docMk/>
            <pc:sldMk cId="1689179764" sldId="263"/>
            <ac:spMk id="6" creationId="{7885B48C-302F-4067-A8FB-88DF042D28A3}"/>
          </ac:spMkLst>
        </pc:spChg>
      </pc:sldChg>
      <pc:sldChg chg="addSp delSp modSp mod modNotesTx">
        <pc:chgData name="Longueira Angel Alfonso Antonio" userId="98b170fc-3060-491c-afc1-cd88fa0a9cd4" providerId="ADAL" clId="{A70A5DD3-214D-4EB8-93B9-E23B1DAEE26B}" dt="2020-07-13T08:52:23.624" v="5385" actId="20577"/>
        <pc:sldMkLst>
          <pc:docMk/>
          <pc:sldMk cId="1902061143" sldId="264"/>
        </pc:sldMkLst>
        <pc:spChg chg="mod">
          <ac:chgData name="Longueira Angel Alfonso Antonio" userId="98b170fc-3060-491c-afc1-cd88fa0a9cd4" providerId="ADAL" clId="{A70A5DD3-214D-4EB8-93B9-E23B1DAEE26B}" dt="2020-07-07T13:26:28.986" v="66" actId="1037"/>
          <ac:spMkLst>
            <pc:docMk/>
            <pc:sldMk cId="1902061143" sldId="264"/>
            <ac:spMk id="4" creationId="{1D6EE0BA-CB13-4724-8B7D-5E33B93DE1DF}"/>
          </ac:spMkLst>
        </pc:spChg>
        <pc:picChg chg="add mod">
          <ac:chgData name="Longueira Angel Alfonso Antonio" userId="98b170fc-3060-491c-afc1-cd88fa0a9cd4" providerId="ADAL" clId="{A70A5DD3-214D-4EB8-93B9-E23B1DAEE26B}" dt="2020-07-06T10:41:33.495" v="56" actId="1076"/>
          <ac:picMkLst>
            <pc:docMk/>
            <pc:sldMk cId="1902061143" sldId="264"/>
            <ac:picMk id="2" creationId="{59E6EA7C-39E2-442C-A2A5-8AE54A6E4ECC}"/>
          </ac:picMkLst>
        </pc:picChg>
        <pc:picChg chg="del">
          <ac:chgData name="Longueira Angel Alfonso Antonio" userId="98b170fc-3060-491c-afc1-cd88fa0a9cd4" providerId="ADAL" clId="{A70A5DD3-214D-4EB8-93B9-E23B1DAEE26B}" dt="2020-07-06T10:41:12.007" v="51" actId="478"/>
          <ac:picMkLst>
            <pc:docMk/>
            <pc:sldMk cId="1902061143" sldId="264"/>
            <ac:picMk id="12" creationId="{F7D18B6F-45CF-48C0-8C1E-D339EA1173F4}"/>
          </ac:picMkLst>
        </pc:picChg>
      </pc:sldChg>
      <pc:sldChg chg="addSp delSp modSp mod modNotesTx">
        <pc:chgData name="Longueira Angel Alfonso Antonio" userId="98b170fc-3060-491c-afc1-cd88fa0a9cd4" providerId="ADAL" clId="{A70A5DD3-214D-4EB8-93B9-E23B1DAEE26B}" dt="2020-07-13T08:54:10.743" v="5625" actId="20577"/>
        <pc:sldMkLst>
          <pc:docMk/>
          <pc:sldMk cId="2817508825" sldId="266"/>
        </pc:sldMkLst>
        <pc:spChg chg="mod">
          <ac:chgData name="Longueira Angel Alfonso Antonio" userId="98b170fc-3060-491c-afc1-cd88fa0a9cd4" providerId="ADAL" clId="{A70A5DD3-214D-4EB8-93B9-E23B1DAEE26B}" dt="2020-07-07T13:25:09.039" v="62" actId="14100"/>
          <ac:spMkLst>
            <pc:docMk/>
            <pc:sldMk cId="2817508825" sldId="266"/>
            <ac:spMk id="5" creationId="{0F665775-3D83-41B4-BDBC-17F56B664E76}"/>
          </ac:spMkLst>
        </pc:spChg>
        <pc:picChg chg="add del mod">
          <ac:chgData name="Longueira Angel Alfonso Antonio" userId="98b170fc-3060-491c-afc1-cd88fa0a9cd4" providerId="ADAL" clId="{A70A5DD3-214D-4EB8-93B9-E23B1DAEE26B}" dt="2020-07-06T10:33:37.150" v="36" actId="478"/>
          <ac:picMkLst>
            <pc:docMk/>
            <pc:sldMk cId="2817508825" sldId="266"/>
            <ac:picMk id="2" creationId="{59DDCCD5-28ED-4E5E-83DE-42D8031FEEB3}"/>
          </ac:picMkLst>
        </pc:picChg>
        <pc:picChg chg="add mod">
          <ac:chgData name="Longueira Angel Alfonso Antonio" userId="98b170fc-3060-491c-afc1-cd88fa0a9cd4" providerId="ADAL" clId="{A70A5DD3-214D-4EB8-93B9-E23B1DAEE26B}" dt="2020-07-06T10:36:21.711" v="50" actId="14100"/>
          <ac:picMkLst>
            <pc:docMk/>
            <pc:sldMk cId="2817508825" sldId="266"/>
            <ac:picMk id="3" creationId="{AA2221FD-DCD5-4961-B2D6-B22B0E5AE34E}"/>
          </ac:picMkLst>
        </pc:picChg>
        <pc:picChg chg="del">
          <ac:chgData name="Longueira Angel Alfonso Antonio" userId="98b170fc-3060-491c-afc1-cd88fa0a9cd4" providerId="ADAL" clId="{A70A5DD3-214D-4EB8-93B9-E23B1DAEE26B}" dt="2020-07-06T10:30:50.570" v="23" actId="478"/>
          <ac:picMkLst>
            <pc:docMk/>
            <pc:sldMk cId="2817508825" sldId="266"/>
            <ac:picMk id="29" creationId="{79E3E4AD-7D85-4B32-9C10-52EDE2767AD7}"/>
          </ac:picMkLst>
        </pc:picChg>
      </pc:sldChg>
      <pc:sldChg chg="modNotesTx">
        <pc:chgData name="Longueira Angel Alfonso Antonio" userId="98b170fc-3060-491c-afc1-cd88fa0a9cd4" providerId="ADAL" clId="{A70A5DD3-214D-4EB8-93B9-E23B1DAEE26B}" dt="2020-07-13T08:55:59.468" v="5871" actId="20577"/>
        <pc:sldMkLst>
          <pc:docMk/>
          <pc:sldMk cId="1206603200" sldId="268"/>
        </pc:sldMkLst>
      </pc:sldChg>
      <pc:sldChg chg="modSp mod modNotesTx">
        <pc:chgData name="Longueira Angel Alfonso Antonio" userId="98b170fc-3060-491c-afc1-cd88fa0a9cd4" providerId="ADAL" clId="{A70A5DD3-214D-4EB8-93B9-E23B1DAEE26B}" dt="2020-07-14T09:12:53.170" v="6248" actId="20577"/>
        <pc:sldMkLst>
          <pc:docMk/>
          <pc:sldMk cId="2044687538" sldId="278"/>
        </pc:sldMkLst>
        <pc:spChg chg="mod">
          <ac:chgData name="Longueira Angel Alfonso Antonio" userId="98b170fc-3060-491c-afc1-cd88fa0a9cd4" providerId="ADAL" clId="{A70A5DD3-214D-4EB8-93B9-E23B1DAEE26B}" dt="2020-07-13T07:33:28.556" v="699" actId="20577"/>
          <ac:spMkLst>
            <pc:docMk/>
            <pc:sldMk cId="2044687538" sldId="278"/>
            <ac:spMk id="3" creationId="{2FF5657F-D8AA-4B8B-9DF6-51DF188D5E27}"/>
          </ac:spMkLst>
        </pc:spChg>
      </pc:sldChg>
      <pc:sldChg chg="modSp mod modNotesTx">
        <pc:chgData name="Longueira Angel Alfonso Antonio" userId="98b170fc-3060-491c-afc1-cd88fa0a9cd4" providerId="ADAL" clId="{A70A5DD3-214D-4EB8-93B9-E23B1DAEE26B}" dt="2020-07-13T08:25:57.496" v="3871" actId="20577"/>
        <pc:sldMkLst>
          <pc:docMk/>
          <pc:sldMk cId="3845581602" sldId="279"/>
        </pc:sldMkLst>
        <pc:spChg chg="mod">
          <ac:chgData name="Longueira Angel Alfonso Antonio" userId="98b170fc-3060-491c-afc1-cd88fa0a9cd4" providerId="ADAL" clId="{A70A5DD3-214D-4EB8-93B9-E23B1DAEE26B}" dt="2020-07-07T13:24:54.880" v="59" actId="14100"/>
          <ac:spMkLst>
            <pc:docMk/>
            <pc:sldMk cId="3845581602" sldId="279"/>
            <ac:spMk id="6" creationId="{D0CD7687-162E-4CC0-9432-5F61A682A7CF}"/>
          </ac:spMkLst>
        </pc:spChg>
      </pc:sldChg>
      <pc:sldChg chg="addSp delSp modSp mod modNotesTx">
        <pc:chgData name="Longueira Angel Alfonso Antonio" userId="98b170fc-3060-491c-afc1-cd88fa0a9cd4" providerId="ADAL" clId="{A70A5DD3-214D-4EB8-93B9-E23B1DAEE26B}" dt="2020-07-13T08:57:23.991" v="6216" actId="20577"/>
        <pc:sldMkLst>
          <pc:docMk/>
          <pc:sldMk cId="2523423381" sldId="280"/>
        </pc:sldMkLst>
        <pc:spChg chg="mod">
          <ac:chgData name="Longueira Angel Alfonso Antonio" userId="98b170fc-3060-491c-afc1-cd88fa0a9cd4" providerId="ADAL" clId="{A70A5DD3-214D-4EB8-93B9-E23B1DAEE26B}" dt="2020-07-07T13:24:52.278" v="58" actId="14100"/>
          <ac:spMkLst>
            <pc:docMk/>
            <pc:sldMk cId="2523423381" sldId="280"/>
            <ac:spMk id="6" creationId="{39209FA8-03BA-48B6-BAD8-287A70D78D71}"/>
          </ac:spMkLst>
        </pc:spChg>
        <pc:spChg chg="add del mod">
          <ac:chgData name="Longueira Angel Alfonso Antonio" userId="98b170fc-3060-491c-afc1-cd88fa0a9cd4" providerId="ADAL" clId="{A70A5DD3-214D-4EB8-93B9-E23B1DAEE26B}" dt="2020-07-06T06:43:58.672" v="8"/>
          <ac:spMkLst>
            <pc:docMk/>
            <pc:sldMk cId="2523423381" sldId="280"/>
            <ac:spMk id="7" creationId="{F0859ED6-2FAE-4E72-BD1D-E5889309F92A}"/>
          </ac:spMkLst>
        </pc:spChg>
        <pc:spChg chg="add del mod">
          <ac:chgData name="Longueira Angel Alfonso Antonio" userId="98b170fc-3060-491c-afc1-cd88fa0a9cd4" providerId="ADAL" clId="{A70A5DD3-214D-4EB8-93B9-E23B1DAEE26B}" dt="2020-07-06T06:43:58.672" v="8"/>
          <ac:spMkLst>
            <pc:docMk/>
            <pc:sldMk cId="2523423381" sldId="280"/>
            <ac:spMk id="10" creationId="{660602DC-77D5-4DB4-AE6E-27659D2DEDDF}"/>
          </ac:spMkLst>
        </pc:spChg>
        <pc:spChg chg="mod">
          <ac:chgData name="Longueira Angel Alfonso Antonio" userId="98b170fc-3060-491c-afc1-cd88fa0a9cd4" providerId="ADAL" clId="{A70A5DD3-214D-4EB8-93B9-E23B1DAEE26B}" dt="2020-07-06T06:43:57.711" v="7"/>
          <ac:spMkLst>
            <pc:docMk/>
            <pc:sldMk cId="2523423381" sldId="280"/>
            <ac:spMk id="12" creationId="{24A726FE-098A-42E0-9771-7FF38C602826}"/>
          </ac:spMkLst>
        </pc:spChg>
        <pc:spChg chg="mod">
          <ac:chgData name="Longueira Angel Alfonso Antonio" userId="98b170fc-3060-491c-afc1-cd88fa0a9cd4" providerId="ADAL" clId="{A70A5DD3-214D-4EB8-93B9-E23B1DAEE26B}" dt="2020-07-06T06:43:57.711" v="7"/>
          <ac:spMkLst>
            <pc:docMk/>
            <pc:sldMk cId="2523423381" sldId="280"/>
            <ac:spMk id="13" creationId="{DE23F2E5-788A-4697-A6B4-674115107005}"/>
          </ac:spMkLst>
        </pc:spChg>
        <pc:spChg chg="mod">
          <ac:chgData name="Longueira Angel Alfonso Antonio" userId="98b170fc-3060-491c-afc1-cd88fa0a9cd4" providerId="ADAL" clId="{A70A5DD3-214D-4EB8-93B9-E23B1DAEE26B}" dt="2020-07-06T06:43:57.711" v="7"/>
          <ac:spMkLst>
            <pc:docMk/>
            <pc:sldMk cId="2523423381" sldId="280"/>
            <ac:spMk id="14" creationId="{3C472519-A4C4-457C-BBB8-7415575F7427}"/>
          </ac:spMkLst>
        </pc:spChg>
        <pc:spChg chg="mod">
          <ac:chgData name="Longueira Angel Alfonso Antonio" userId="98b170fc-3060-491c-afc1-cd88fa0a9cd4" providerId="ADAL" clId="{A70A5DD3-214D-4EB8-93B9-E23B1DAEE26B}" dt="2020-07-06T06:43:57.711" v="7"/>
          <ac:spMkLst>
            <pc:docMk/>
            <pc:sldMk cId="2523423381" sldId="280"/>
            <ac:spMk id="15" creationId="{C4A8484C-AAA8-46D0-9929-F71C0C78DE41}"/>
          </ac:spMkLst>
        </pc:spChg>
        <pc:spChg chg="mod">
          <ac:chgData name="Longueira Angel Alfonso Antonio" userId="98b170fc-3060-491c-afc1-cd88fa0a9cd4" providerId="ADAL" clId="{A70A5DD3-214D-4EB8-93B9-E23B1DAEE26B}" dt="2020-07-06T06:43:57.711" v="7"/>
          <ac:spMkLst>
            <pc:docMk/>
            <pc:sldMk cId="2523423381" sldId="280"/>
            <ac:spMk id="16" creationId="{EA5570FF-D112-492D-A422-2932D7E5D2F3}"/>
          </ac:spMkLst>
        </pc:spChg>
        <pc:spChg chg="mod">
          <ac:chgData name="Longueira Angel Alfonso Antonio" userId="98b170fc-3060-491c-afc1-cd88fa0a9cd4" providerId="ADAL" clId="{A70A5DD3-214D-4EB8-93B9-E23B1DAEE26B}" dt="2020-07-06T06:43:57.711" v="7"/>
          <ac:spMkLst>
            <pc:docMk/>
            <pc:sldMk cId="2523423381" sldId="280"/>
            <ac:spMk id="17" creationId="{9C13941C-319E-42DE-A1BD-5C2337EE461C}"/>
          </ac:spMkLst>
        </pc:spChg>
        <pc:spChg chg="mod">
          <ac:chgData name="Longueira Angel Alfonso Antonio" userId="98b170fc-3060-491c-afc1-cd88fa0a9cd4" providerId="ADAL" clId="{A70A5DD3-214D-4EB8-93B9-E23B1DAEE26B}" dt="2020-07-06T06:43:57.711" v="7"/>
          <ac:spMkLst>
            <pc:docMk/>
            <pc:sldMk cId="2523423381" sldId="280"/>
            <ac:spMk id="18" creationId="{3203ECD5-98A1-40F9-A1E0-5CC724E16020}"/>
          </ac:spMkLst>
        </pc:spChg>
        <pc:spChg chg="add del mod">
          <ac:chgData name="Longueira Angel Alfonso Antonio" userId="98b170fc-3060-491c-afc1-cd88fa0a9cd4" providerId="ADAL" clId="{A70A5DD3-214D-4EB8-93B9-E23B1DAEE26B}" dt="2020-07-06T06:43:58.672" v="8"/>
          <ac:spMkLst>
            <pc:docMk/>
            <pc:sldMk cId="2523423381" sldId="280"/>
            <ac:spMk id="19" creationId="{9B16D0A5-1520-4FEC-A105-D9F4C75C6F7A}"/>
          </ac:spMkLst>
        </pc:spChg>
        <pc:spChg chg="add del mod">
          <ac:chgData name="Longueira Angel Alfonso Antonio" userId="98b170fc-3060-491c-afc1-cd88fa0a9cd4" providerId="ADAL" clId="{A70A5DD3-214D-4EB8-93B9-E23B1DAEE26B}" dt="2020-07-06T06:43:58.672" v="8"/>
          <ac:spMkLst>
            <pc:docMk/>
            <pc:sldMk cId="2523423381" sldId="280"/>
            <ac:spMk id="21" creationId="{FB7D213B-7EFB-4B05-8161-FD85F5ED7A9E}"/>
          </ac:spMkLst>
        </pc:spChg>
        <pc:spChg chg="add del mod">
          <ac:chgData name="Longueira Angel Alfonso Antonio" userId="98b170fc-3060-491c-afc1-cd88fa0a9cd4" providerId="ADAL" clId="{A70A5DD3-214D-4EB8-93B9-E23B1DAEE26B}" dt="2020-07-06T06:43:58.672" v="8"/>
          <ac:spMkLst>
            <pc:docMk/>
            <pc:sldMk cId="2523423381" sldId="280"/>
            <ac:spMk id="24" creationId="{2885B5B2-4573-4F0D-9607-E5E8EC540F1E}"/>
          </ac:spMkLst>
        </pc:spChg>
        <pc:spChg chg="add del mod">
          <ac:chgData name="Longueira Angel Alfonso Antonio" userId="98b170fc-3060-491c-afc1-cd88fa0a9cd4" providerId="ADAL" clId="{A70A5DD3-214D-4EB8-93B9-E23B1DAEE26B}" dt="2020-07-06T06:43:58.672" v="8"/>
          <ac:spMkLst>
            <pc:docMk/>
            <pc:sldMk cId="2523423381" sldId="280"/>
            <ac:spMk id="25" creationId="{4103F69C-8116-47CB-A3CE-146426966F82}"/>
          </ac:spMkLst>
        </pc:spChg>
        <pc:spChg chg="add del mod">
          <ac:chgData name="Longueira Angel Alfonso Antonio" userId="98b170fc-3060-491c-afc1-cd88fa0a9cd4" providerId="ADAL" clId="{A70A5DD3-214D-4EB8-93B9-E23B1DAEE26B}" dt="2020-07-06T06:43:58.672" v="8"/>
          <ac:spMkLst>
            <pc:docMk/>
            <pc:sldMk cId="2523423381" sldId="280"/>
            <ac:spMk id="28" creationId="{5ADFD2AD-67D5-4FE8-A011-B599FD2B4BD6}"/>
          </ac:spMkLst>
        </pc:spChg>
        <pc:spChg chg="add del mod">
          <ac:chgData name="Longueira Angel Alfonso Antonio" userId="98b170fc-3060-491c-afc1-cd88fa0a9cd4" providerId="ADAL" clId="{A70A5DD3-214D-4EB8-93B9-E23B1DAEE26B}" dt="2020-07-06T06:43:58.672" v="8"/>
          <ac:spMkLst>
            <pc:docMk/>
            <pc:sldMk cId="2523423381" sldId="280"/>
            <ac:spMk id="29" creationId="{451FE8CA-11E4-452A-980B-749BD94DE8E5}"/>
          </ac:spMkLst>
        </pc:spChg>
        <pc:spChg chg="mod">
          <ac:chgData name="Longueira Angel Alfonso Antonio" userId="98b170fc-3060-491c-afc1-cd88fa0a9cd4" providerId="ADAL" clId="{A70A5DD3-214D-4EB8-93B9-E23B1DAEE26B}" dt="2020-07-06T06:43:57.711" v="7"/>
          <ac:spMkLst>
            <pc:docMk/>
            <pc:sldMk cId="2523423381" sldId="280"/>
            <ac:spMk id="32" creationId="{CA56162A-2568-4E46-A0BF-3455B0618A10}"/>
          </ac:spMkLst>
        </pc:spChg>
        <pc:spChg chg="mod">
          <ac:chgData name="Longueira Angel Alfonso Antonio" userId="98b170fc-3060-491c-afc1-cd88fa0a9cd4" providerId="ADAL" clId="{A70A5DD3-214D-4EB8-93B9-E23B1DAEE26B}" dt="2020-07-06T06:43:57.711" v="7"/>
          <ac:spMkLst>
            <pc:docMk/>
            <pc:sldMk cId="2523423381" sldId="280"/>
            <ac:spMk id="37" creationId="{C43112A4-238A-40BF-B1A9-A8F907CDDB43}"/>
          </ac:spMkLst>
        </pc:spChg>
        <pc:spChg chg="mod">
          <ac:chgData name="Longueira Angel Alfonso Antonio" userId="98b170fc-3060-491c-afc1-cd88fa0a9cd4" providerId="ADAL" clId="{A70A5DD3-214D-4EB8-93B9-E23B1DAEE26B}" dt="2020-07-06T06:43:57.711" v="7"/>
          <ac:spMkLst>
            <pc:docMk/>
            <pc:sldMk cId="2523423381" sldId="280"/>
            <ac:spMk id="38" creationId="{3E6C7D79-915E-4C8C-9930-A3A4B5DCF89B}"/>
          </ac:spMkLst>
        </pc:spChg>
        <pc:spChg chg="mod">
          <ac:chgData name="Longueira Angel Alfonso Antonio" userId="98b170fc-3060-491c-afc1-cd88fa0a9cd4" providerId="ADAL" clId="{A70A5DD3-214D-4EB8-93B9-E23B1DAEE26B}" dt="2020-07-06T06:43:57.711" v="7"/>
          <ac:spMkLst>
            <pc:docMk/>
            <pc:sldMk cId="2523423381" sldId="280"/>
            <ac:spMk id="39" creationId="{F94B5555-B43D-4905-8D1C-4CDBBB495D5E}"/>
          </ac:spMkLst>
        </pc:spChg>
        <pc:spChg chg="mod">
          <ac:chgData name="Longueira Angel Alfonso Antonio" userId="98b170fc-3060-491c-afc1-cd88fa0a9cd4" providerId="ADAL" clId="{A70A5DD3-214D-4EB8-93B9-E23B1DAEE26B}" dt="2020-07-06T06:43:57.711" v="7"/>
          <ac:spMkLst>
            <pc:docMk/>
            <pc:sldMk cId="2523423381" sldId="280"/>
            <ac:spMk id="40" creationId="{1BFF7C9D-B093-4F22-BDA9-2E1322BF3075}"/>
          </ac:spMkLst>
        </pc:spChg>
        <pc:spChg chg="mod">
          <ac:chgData name="Longueira Angel Alfonso Antonio" userId="98b170fc-3060-491c-afc1-cd88fa0a9cd4" providerId="ADAL" clId="{A70A5DD3-214D-4EB8-93B9-E23B1DAEE26B}" dt="2020-07-06T06:43:57.711" v="7"/>
          <ac:spMkLst>
            <pc:docMk/>
            <pc:sldMk cId="2523423381" sldId="280"/>
            <ac:spMk id="41" creationId="{A4AA3D4F-C416-4284-A449-080A24E450D4}"/>
          </ac:spMkLst>
        </pc:spChg>
        <pc:spChg chg="mod">
          <ac:chgData name="Longueira Angel Alfonso Antonio" userId="98b170fc-3060-491c-afc1-cd88fa0a9cd4" providerId="ADAL" clId="{A70A5DD3-214D-4EB8-93B9-E23B1DAEE26B}" dt="2020-07-06T06:43:57.711" v="7"/>
          <ac:spMkLst>
            <pc:docMk/>
            <pc:sldMk cId="2523423381" sldId="280"/>
            <ac:spMk id="42" creationId="{D3C2CE33-20EA-4E69-AC81-5D8603C2228C}"/>
          </ac:spMkLst>
        </pc:spChg>
        <pc:spChg chg="mod">
          <ac:chgData name="Longueira Angel Alfonso Antonio" userId="98b170fc-3060-491c-afc1-cd88fa0a9cd4" providerId="ADAL" clId="{A70A5DD3-214D-4EB8-93B9-E23B1DAEE26B}" dt="2020-07-06T06:43:57.711" v="7"/>
          <ac:spMkLst>
            <pc:docMk/>
            <pc:sldMk cId="2523423381" sldId="280"/>
            <ac:spMk id="43" creationId="{705B89C8-551C-4992-BC2A-06DE451E95C5}"/>
          </ac:spMkLst>
        </pc:spChg>
        <pc:spChg chg="mod">
          <ac:chgData name="Longueira Angel Alfonso Antonio" userId="98b170fc-3060-491c-afc1-cd88fa0a9cd4" providerId="ADAL" clId="{A70A5DD3-214D-4EB8-93B9-E23B1DAEE26B}" dt="2020-07-06T06:43:57.711" v="7"/>
          <ac:spMkLst>
            <pc:docMk/>
            <pc:sldMk cId="2523423381" sldId="280"/>
            <ac:spMk id="44" creationId="{CE6E1D65-9478-4CDB-B891-850F43A21663}"/>
          </ac:spMkLst>
        </pc:spChg>
        <pc:spChg chg="mod">
          <ac:chgData name="Longueira Angel Alfonso Antonio" userId="98b170fc-3060-491c-afc1-cd88fa0a9cd4" providerId="ADAL" clId="{A70A5DD3-214D-4EB8-93B9-E23B1DAEE26B}" dt="2020-07-06T06:43:57.711" v="7"/>
          <ac:spMkLst>
            <pc:docMk/>
            <pc:sldMk cId="2523423381" sldId="280"/>
            <ac:spMk id="45" creationId="{E2828F0A-68BD-4D13-A663-888F6ECCD308}"/>
          </ac:spMkLst>
        </pc:spChg>
        <pc:spChg chg="mod">
          <ac:chgData name="Longueira Angel Alfonso Antonio" userId="98b170fc-3060-491c-afc1-cd88fa0a9cd4" providerId="ADAL" clId="{A70A5DD3-214D-4EB8-93B9-E23B1DAEE26B}" dt="2020-07-06T06:43:57.711" v="7"/>
          <ac:spMkLst>
            <pc:docMk/>
            <pc:sldMk cId="2523423381" sldId="280"/>
            <ac:spMk id="46" creationId="{723A5118-3617-40D6-A562-B8ECCAB68BE9}"/>
          </ac:spMkLst>
        </pc:spChg>
        <pc:spChg chg="mod">
          <ac:chgData name="Longueira Angel Alfonso Antonio" userId="98b170fc-3060-491c-afc1-cd88fa0a9cd4" providerId="ADAL" clId="{A70A5DD3-214D-4EB8-93B9-E23B1DAEE26B}" dt="2020-07-06T06:43:57.711" v="7"/>
          <ac:spMkLst>
            <pc:docMk/>
            <pc:sldMk cId="2523423381" sldId="280"/>
            <ac:spMk id="47" creationId="{773ED0FA-820D-42E7-BE8B-F62338DFC8D7}"/>
          </ac:spMkLst>
        </pc:spChg>
        <pc:spChg chg="mod">
          <ac:chgData name="Longueira Angel Alfonso Antonio" userId="98b170fc-3060-491c-afc1-cd88fa0a9cd4" providerId="ADAL" clId="{A70A5DD3-214D-4EB8-93B9-E23B1DAEE26B}" dt="2020-07-06T06:43:57.711" v="7"/>
          <ac:spMkLst>
            <pc:docMk/>
            <pc:sldMk cId="2523423381" sldId="280"/>
            <ac:spMk id="48" creationId="{9D7F1240-0F20-4CEE-B74F-626559C1AAF7}"/>
          </ac:spMkLst>
        </pc:spChg>
        <pc:spChg chg="mod">
          <ac:chgData name="Longueira Angel Alfonso Antonio" userId="98b170fc-3060-491c-afc1-cd88fa0a9cd4" providerId="ADAL" clId="{A70A5DD3-214D-4EB8-93B9-E23B1DAEE26B}" dt="2020-07-06T06:43:57.711" v="7"/>
          <ac:spMkLst>
            <pc:docMk/>
            <pc:sldMk cId="2523423381" sldId="280"/>
            <ac:spMk id="49" creationId="{4D17223D-AB7D-4FDF-9382-896377A9EBB0}"/>
          </ac:spMkLst>
        </pc:spChg>
        <pc:spChg chg="mod">
          <ac:chgData name="Longueira Angel Alfonso Antonio" userId="98b170fc-3060-491c-afc1-cd88fa0a9cd4" providerId="ADAL" clId="{A70A5DD3-214D-4EB8-93B9-E23B1DAEE26B}" dt="2020-07-06T06:43:57.711" v="7"/>
          <ac:spMkLst>
            <pc:docMk/>
            <pc:sldMk cId="2523423381" sldId="280"/>
            <ac:spMk id="50" creationId="{FDECDC31-039B-4D16-B5CC-2F1E0FF57496}"/>
          </ac:spMkLst>
        </pc:spChg>
        <pc:spChg chg="mod">
          <ac:chgData name="Longueira Angel Alfonso Antonio" userId="98b170fc-3060-491c-afc1-cd88fa0a9cd4" providerId="ADAL" clId="{A70A5DD3-214D-4EB8-93B9-E23B1DAEE26B}" dt="2020-07-06T06:43:57.711" v="7"/>
          <ac:spMkLst>
            <pc:docMk/>
            <pc:sldMk cId="2523423381" sldId="280"/>
            <ac:spMk id="51" creationId="{CB765A51-4A9F-49DD-8A15-D33383856897}"/>
          </ac:spMkLst>
        </pc:spChg>
        <pc:spChg chg="mod">
          <ac:chgData name="Longueira Angel Alfonso Antonio" userId="98b170fc-3060-491c-afc1-cd88fa0a9cd4" providerId="ADAL" clId="{A70A5DD3-214D-4EB8-93B9-E23B1DAEE26B}" dt="2020-07-06T06:43:57.711" v="7"/>
          <ac:spMkLst>
            <pc:docMk/>
            <pc:sldMk cId="2523423381" sldId="280"/>
            <ac:spMk id="52" creationId="{40152FBD-135F-47A9-8DD9-171F2A85D5DE}"/>
          </ac:spMkLst>
        </pc:spChg>
        <pc:spChg chg="mod">
          <ac:chgData name="Longueira Angel Alfonso Antonio" userId="98b170fc-3060-491c-afc1-cd88fa0a9cd4" providerId="ADAL" clId="{A70A5DD3-214D-4EB8-93B9-E23B1DAEE26B}" dt="2020-07-06T06:43:57.711" v="7"/>
          <ac:spMkLst>
            <pc:docMk/>
            <pc:sldMk cId="2523423381" sldId="280"/>
            <ac:spMk id="53" creationId="{DE63FC1D-5C1A-4284-B296-9C1A8FF3B2EF}"/>
          </ac:spMkLst>
        </pc:spChg>
        <pc:spChg chg="mod">
          <ac:chgData name="Longueira Angel Alfonso Antonio" userId="98b170fc-3060-491c-afc1-cd88fa0a9cd4" providerId="ADAL" clId="{A70A5DD3-214D-4EB8-93B9-E23B1DAEE26B}" dt="2020-07-06T06:43:57.711" v="7"/>
          <ac:spMkLst>
            <pc:docMk/>
            <pc:sldMk cId="2523423381" sldId="280"/>
            <ac:spMk id="54" creationId="{79660A13-C08A-42F5-9E81-4BC46093E19F}"/>
          </ac:spMkLst>
        </pc:spChg>
        <pc:spChg chg="mod">
          <ac:chgData name="Longueira Angel Alfonso Antonio" userId="98b170fc-3060-491c-afc1-cd88fa0a9cd4" providerId="ADAL" clId="{A70A5DD3-214D-4EB8-93B9-E23B1DAEE26B}" dt="2020-07-06T06:43:57.711" v="7"/>
          <ac:spMkLst>
            <pc:docMk/>
            <pc:sldMk cId="2523423381" sldId="280"/>
            <ac:spMk id="55" creationId="{79DE51F1-2063-43CE-AE94-322AFCFAA68C}"/>
          </ac:spMkLst>
        </pc:spChg>
        <pc:spChg chg="mod">
          <ac:chgData name="Longueira Angel Alfonso Antonio" userId="98b170fc-3060-491c-afc1-cd88fa0a9cd4" providerId="ADAL" clId="{A70A5DD3-214D-4EB8-93B9-E23B1DAEE26B}" dt="2020-07-06T06:43:57.711" v="7"/>
          <ac:spMkLst>
            <pc:docMk/>
            <pc:sldMk cId="2523423381" sldId="280"/>
            <ac:spMk id="56" creationId="{ABEF776B-4405-4F11-999F-BFDD6E7749A3}"/>
          </ac:spMkLst>
        </pc:spChg>
        <pc:spChg chg="add del mod">
          <ac:chgData name="Longueira Angel Alfonso Antonio" userId="98b170fc-3060-491c-afc1-cd88fa0a9cd4" providerId="ADAL" clId="{A70A5DD3-214D-4EB8-93B9-E23B1DAEE26B}" dt="2020-07-06T06:43:58.672" v="8"/>
          <ac:spMkLst>
            <pc:docMk/>
            <pc:sldMk cId="2523423381" sldId="280"/>
            <ac:spMk id="57" creationId="{4C72B52D-0426-437B-B49E-AF2345FD6266}"/>
          </ac:spMkLst>
        </pc:spChg>
        <pc:spChg chg="mod">
          <ac:chgData name="Longueira Angel Alfonso Antonio" userId="98b170fc-3060-491c-afc1-cd88fa0a9cd4" providerId="ADAL" clId="{A70A5DD3-214D-4EB8-93B9-E23B1DAEE26B}" dt="2020-07-06T06:43:57.711" v="7"/>
          <ac:spMkLst>
            <pc:docMk/>
            <pc:sldMk cId="2523423381" sldId="280"/>
            <ac:spMk id="59" creationId="{E75F9782-14EA-4975-B306-44759F6FD6C1}"/>
          </ac:spMkLst>
        </pc:spChg>
        <pc:spChg chg="mod">
          <ac:chgData name="Longueira Angel Alfonso Antonio" userId="98b170fc-3060-491c-afc1-cd88fa0a9cd4" providerId="ADAL" clId="{A70A5DD3-214D-4EB8-93B9-E23B1DAEE26B}" dt="2020-07-06T06:43:57.711" v="7"/>
          <ac:spMkLst>
            <pc:docMk/>
            <pc:sldMk cId="2523423381" sldId="280"/>
            <ac:spMk id="62" creationId="{0F78562A-89C1-4EC5-8EBA-A86D8E8F7307}"/>
          </ac:spMkLst>
        </pc:spChg>
        <pc:spChg chg="mod">
          <ac:chgData name="Longueira Angel Alfonso Antonio" userId="98b170fc-3060-491c-afc1-cd88fa0a9cd4" providerId="ADAL" clId="{A70A5DD3-214D-4EB8-93B9-E23B1DAEE26B}" dt="2020-07-06T06:43:57.711" v="7"/>
          <ac:spMkLst>
            <pc:docMk/>
            <pc:sldMk cId="2523423381" sldId="280"/>
            <ac:spMk id="63" creationId="{50B58436-6454-4FEC-A640-8A1EE0BDF8FB}"/>
          </ac:spMkLst>
        </pc:spChg>
        <pc:spChg chg="mod">
          <ac:chgData name="Longueira Angel Alfonso Antonio" userId="98b170fc-3060-491c-afc1-cd88fa0a9cd4" providerId="ADAL" clId="{A70A5DD3-214D-4EB8-93B9-E23B1DAEE26B}" dt="2020-07-06T06:43:57.711" v="7"/>
          <ac:spMkLst>
            <pc:docMk/>
            <pc:sldMk cId="2523423381" sldId="280"/>
            <ac:spMk id="64" creationId="{B1280449-660D-4F7C-BF13-5E36147F7849}"/>
          </ac:spMkLst>
        </pc:spChg>
        <pc:spChg chg="add del mod">
          <ac:chgData name="Longueira Angel Alfonso Antonio" userId="98b170fc-3060-491c-afc1-cd88fa0a9cd4" providerId="ADAL" clId="{A70A5DD3-214D-4EB8-93B9-E23B1DAEE26B}" dt="2020-07-06T06:43:58.672" v="8"/>
          <ac:spMkLst>
            <pc:docMk/>
            <pc:sldMk cId="2523423381" sldId="280"/>
            <ac:spMk id="65" creationId="{AED1F35D-3EB0-49CF-9DC1-0B81B8F8FE71}"/>
          </ac:spMkLst>
        </pc:spChg>
        <pc:spChg chg="add del mod">
          <ac:chgData name="Longueira Angel Alfonso Antonio" userId="98b170fc-3060-491c-afc1-cd88fa0a9cd4" providerId="ADAL" clId="{A70A5DD3-214D-4EB8-93B9-E23B1DAEE26B}" dt="2020-07-06T06:43:58.672" v="8"/>
          <ac:spMkLst>
            <pc:docMk/>
            <pc:sldMk cId="2523423381" sldId="280"/>
            <ac:spMk id="66" creationId="{2625E065-F2BF-478C-BDC5-F13810F059AE}"/>
          </ac:spMkLst>
        </pc:spChg>
        <pc:spChg chg="add del mod">
          <ac:chgData name="Longueira Angel Alfonso Antonio" userId="98b170fc-3060-491c-afc1-cd88fa0a9cd4" providerId="ADAL" clId="{A70A5DD3-214D-4EB8-93B9-E23B1DAEE26B}" dt="2020-07-06T06:43:58.672" v="8"/>
          <ac:spMkLst>
            <pc:docMk/>
            <pc:sldMk cId="2523423381" sldId="280"/>
            <ac:spMk id="67" creationId="{C8522AEB-5C4B-45EE-9970-C93314F575B5}"/>
          </ac:spMkLst>
        </pc:spChg>
        <pc:spChg chg="add del mod">
          <ac:chgData name="Longueira Angel Alfonso Antonio" userId="98b170fc-3060-491c-afc1-cd88fa0a9cd4" providerId="ADAL" clId="{A70A5DD3-214D-4EB8-93B9-E23B1DAEE26B}" dt="2020-07-06T06:43:58.672" v="8"/>
          <ac:spMkLst>
            <pc:docMk/>
            <pc:sldMk cId="2523423381" sldId="280"/>
            <ac:spMk id="70" creationId="{49567373-1B26-4A7D-A06F-A70F7AADEA3D}"/>
          </ac:spMkLst>
        </pc:spChg>
        <pc:spChg chg="add del mod">
          <ac:chgData name="Longueira Angel Alfonso Antonio" userId="98b170fc-3060-491c-afc1-cd88fa0a9cd4" providerId="ADAL" clId="{A70A5DD3-214D-4EB8-93B9-E23B1DAEE26B}" dt="2020-07-06T06:43:58.672" v="8"/>
          <ac:spMkLst>
            <pc:docMk/>
            <pc:sldMk cId="2523423381" sldId="280"/>
            <ac:spMk id="71" creationId="{6026392C-6FB8-4ACF-A4C8-1DB7C1C04974}"/>
          </ac:spMkLst>
        </pc:spChg>
        <pc:spChg chg="add del mod">
          <ac:chgData name="Longueira Angel Alfonso Antonio" userId="98b170fc-3060-491c-afc1-cd88fa0a9cd4" providerId="ADAL" clId="{A70A5DD3-214D-4EB8-93B9-E23B1DAEE26B}" dt="2020-07-06T06:43:58.672" v="8"/>
          <ac:spMkLst>
            <pc:docMk/>
            <pc:sldMk cId="2523423381" sldId="280"/>
            <ac:spMk id="72" creationId="{A0911215-FEA9-4657-8B29-4BAB49D4048B}"/>
          </ac:spMkLst>
        </pc:spChg>
        <pc:spChg chg="add del mod">
          <ac:chgData name="Longueira Angel Alfonso Antonio" userId="98b170fc-3060-491c-afc1-cd88fa0a9cd4" providerId="ADAL" clId="{A70A5DD3-214D-4EB8-93B9-E23B1DAEE26B}" dt="2020-07-06T06:43:58.672" v="8"/>
          <ac:spMkLst>
            <pc:docMk/>
            <pc:sldMk cId="2523423381" sldId="280"/>
            <ac:spMk id="73" creationId="{92BD1D73-80F0-41C4-B3BE-B184E380EC00}"/>
          </ac:spMkLst>
        </pc:spChg>
        <pc:spChg chg="add del mod">
          <ac:chgData name="Longueira Angel Alfonso Antonio" userId="98b170fc-3060-491c-afc1-cd88fa0a9cd4" providerId="ADAL" clId="{A70A5DD3-214D-4EB8-93B9-E23B1DAEE26B}" dt="2020-07-06T06:43:58.672" v="8"/>
          <ac:spMkLst>
            <pc:docMk/>
            <pc:sldMk cId="2523423381" sldId="280"/>
            <ac:spMk id="74" creationId="{3337298F-8072-4ADE-B2C9-05C8D0718D62}"/>
          </ac:spMkLst>
        </pc:spChg>
        <pc:spChg chg="add del mod">
          <ac:chgData name="Longueira Angel Alfonso Antonio" userId="98b170fc-3060-491c-afc1-cd88fa0a9cd4" providerId="ADAL" clId="{A70A5DD3-214D-4EB8-93B9-E23B1DAEE26B}" dt="2020-07-06T06:43:58.672" v="8"/>
          <ac:spMkLst>
            <pc:docMk/>
            <pc:sldMk cId="2523423381" sldId="280"/>
            <ac:spMk id="75" creationId="{C58203B0-7A5A-40CA-95AB-BF49E61ADFF6}"/>
          </ac:spMkLst>
        </pc:spChg>
        <pc:spChg chg="mod">
          <ac:chgData name="Longueira Angel Alfonso Antonio" userId="98b170fc-3060-491c-afc1-cd88fa0a9cd4" providerId="ADAL" clId="{A70A5DD3-214D-4EB8-93B9-E23B1DAEE26B}" dt="2020-07-06T06:43:57.711" v="7"/>
          <ac:spMkLst>
            <pc:docMk/>
            <pc:sldMk cId="2523423381" sldId="280"/>
            <ac:spMk id="77" creationId="{8BEDE89F-69B8-4121-9540-5C86474735C1}"/>
          </ac:spMkLst>
        </pc:spChg>
        <pc:spChg chg="add del mod">
          <ac:chgData name="Longueira Angel Alfonso Antonio" userId="98b170fc-3060-491c-afc1-cd88fa0a9cd4" providerId="ADAL" clId="{A70A5DD3-214D-4EB8-93B9-E23B1DAEE26B}" dt="2020-07-06T06:43:58.672" v="8"/>
          <ac:spMkLst>
            <pc:docMk/>
            <pc:sldMk cId="2523423381" sldId="280"/>
            <ac:spMk id="80" creationId="{0C922CF8-854D-4183-BA29-DF939225E5F4}"/>
          </ac:spMkLst>
        </pc:spChg>
        <pc:spChg chg="mod">
          <ac:chgData name="Longueira Angel Alfonso Antonio" userId="98b170fc-3060-491c-afc1-cd88fa0a9cd4" providerId="ADAL" clId="{A70A5DD3-214D-4EB8-93B9-E23B1DAEE26B}" dt="2020-07-06T06:43:57.711" v="7"/>
          <ac:spMkLst>
            <pc:docMk/>
            <pc:sldMk cId="2523423381" sldId="280"/>
            <ac:spMk id="82" creationId="{420581AA-4EA8-4802-AEA9-73191DE844C2}"/>
          </ac:spMkLst>
        </pc:spChg>
        <pc:spChg chg="add del mod">
          <ac:chgData name="Longueira Angel Alfonso Antonio" userId="98b170fc-3060-491c-afc1-cd88fa0a9cd4" providerId="ADAL" clId="{A70A5DD3-214D-4EB8-93B9-E23B1DAEE26B}" dt="2020-07-06T06:43:58.672" v="8"/>
          <ac:spMkLst>
            <pc:docMk/>
            <pc:sldMk cId="2523423381" sldId="280"/>
            <ac:spMk id="84" creationId="{774989D2-2513-4ECB-BC97-798B96903833}"/>
          </ac:spMkLst>
        </pc:spChg>
        <pc:spChg chg="mod">
          <ac:chgData name="Longueira Angel Alfonso Antonio" userId="98b170fc-3060-491c-afc1-cd88fa0a9cd4" providerId="ADAL" clId="{A70A5DD3-214D-4EB8-93B9-E23B1DAEE26B}" dt="2020-07-06T06:43:57.711" v="7"/>
          <ac:spMkLst>
            <pc:docMk/>
            <pc:sldMk cId="2523423381" sldId="280"/>
            <ac:spMk id="86" creationId="{C4734D2C-B77C-42AE-9091-3D1081282006}"/>
          </ac:spMkLst>
        </pc:spChg>
        <pc:spChg chg="mod">
          <ac:chgData name="Longueira Angel Alfonso Antonio" userId="98b170fc-3060-491c-afc1-cd88fa0a9cd4" providerId="ADAL" clId="{A70A5DD3-214D-4EB8-93B9-E23B1DAEE26B}" dt="2020-07-06T06:43:57.711" v="7"/>
          <ac:spMkLst>
            <pc:docMk/>
            <pc:sldMk cId="2523423381" sldId="280"/>
            <ac:spMk id="87" creationId="{7ABA816A-2260-40DC-93E9-8235519BE1EF}"/>
          </ac:spMkLst>
        </pc:spChg>
        <pc:spChg chg="mod">
          <ac:chgData name="Longueira Angel Alfonso Antonio" userId="98b170fc-3060-491c-afc1-cd88fa0a9cd4" providerId="ADAL" clId="{A70A5DD3-214D-4EB8-93B9-E23B1DAEE26B}" dt="2020-07-06T06:43:57.711" v="7"/>
          <ac:spMkLst>
            <pc:docMk/>
            <pc:sldMk cId="2523423381" sldId="280"/>
            <ac:spMk id="89" creationId="{DFEE9229-21CF-4F33-8A14-BD0512487AB3}"/>
          </ac:spMkLst>
        </pc:spChg>
        <pc:spChg chg="mod">
          <ac:chgData name="Longueira Angel Alfonso Antonio" userId="98b170fc-3060-491c-afc1-cd88fa0a9cd4" providerId="ADAL" clId="{A70A5DD3-214D-4EB8-93B9-E23B1DAEE26B}" dt="2020-07-06T06:43:57.711" v="7"/>
          <ac:spMkLst>
            <pc:docMk/>
            <pc:sldMk cId="2523423381" sldId="280"/>
            <ac:spMk id="91" creationId="{A4B6C971-0269-4D2B-855B-E68879A94A4C}"/>
          </ac:spMkLst>
        </pc:spChg>
        <pc:spChg chg="mod">
          <ac:chgData name="Longueira Angel Alfonso Antonio" userId="98b170fc-3060-491c-afc1-cd88fa0a9cd4" providerId="ADAL" clId="{A70A5DD3-214D-4EB8-93B9-E23B1DAEE26B}" dt="2020-07-06T06:43:57.711" v="7"/>
          <ac:spMkLst>
            <pc:docMk/>
            <pc:sldMk cId="2523423381" sldId="280"/>
            <ac:spMk id="92" creationId="{AF9D1A55-E619-486D-AC63-96A9EF44890D}"/>
          </ac:spMkLst>
        </pc:spChg>
        <pc:spChg chg="add del mod">
          <ac:chgData name="Longueira Angel Alfonso Antonio" userId="98b170fc-3060-491c-afc1-cd88fa0a9cd4" providerId="ADAL" clId="{A70A5DD3-214D-4EB8-93B9-E23B1DAEE26B}" dt="2020-07-06T06:43:58.672" v="8"/>
          <ac:spMkLst>
            <pc:docMk/>
            <pc:sldMk cId="2523423381" sldId="280"/>
            <ac:spMk id="94" creationId="{7724A033-69E3-4483-A27A-D7900BDA29B6}"/>
          </ac:spMkLst>
        </pc:spChg>
        <pc:spChg chg="add del mod">
          <ac:chgData name="Longueira Angel Alfonso Antonio" userId="98b170fc-3060-491c-afc1-cd88fa0a9cd4" providerId="ADAL" clId="{A70A5DD3-214D-4EB8-93B9-E23B1DAEE26B}" dt="2020-07-06T06:43:58.672" v="8"/>
          <ac:spMkLst>
            <pc:docMk/>
            <pc:sldMk cId="2523423381" sldId="280"/>
            <ac:spMk id="95" creationId="{A0BAE55C-8D8E-4853-A5DD-155B088FA0EE}"/>
          </ac:spMkLst>
        </pc:spChg>
        <pc:spChg chg="add del mod">
          <ac:chgData name="Longueira Angel Alfonso Antonio" userId="98b170fc-3060-491c-afc1-cd88fa0a9cd4" providerId="ADAL" clId="{A70A5DD3-214D-4EB8-93B9-E23B1DAEE26B}" dt="2020-07-06T06:43:58.672" v="8"/>
          <ac:spMkLst>
            <pc:docMk/>
            <pc:sldMk cId="2523423381" sldId="280"/>
            <ac:spMk id="96" creationId="{7293C0AD-AC4C-4FA3-B213-70C94202C6F4}"/>
          </ac:spMkLst>
        </pc:spChg>
        <pc:spChg chg="add del mod">
          <ac:chgData name="Longueira Angel Alfonso Antonio" userId="98b170fc-3060-491c-afc1-cd88fa0a9cd4" providerId="ADAL" clId="{A70A5DD3-214D-4EB8-93B9-E23B1DAEE26B}" dt="2020-07-06T06:43:58.672" v="8"/>
          <ac:spMkLst>
            <pc:docMk/>
            <pc:sldMk cId="2523423381" sldId="280"/>
            <ac:spMk id="97" creationId="{8602D39C-87FB-494B-B8A5-1E1C6B96EACA}"/>
          </ac:spMkLst>
        </pc:spChg>
        <pc:spChg chg="add del mod">
          <ac:chgData name="Longueira Angel Alfonso Antonio" userId="98b170fc-3060-491c-afc1-cd88fa0a9cd4" providerId="ADAL" clId="{A70A5DD3-214D-4EB8-93B9-E23B1DAEE26B}" dt="2020-07-06T06:43:58.672" v="8"/>
          <ac:spMkLst>
            <pc:docMk/>
            <pc:sldMk cId="2523423381" sldId="280"/>
            <ac:spMk id="101" creationId="{B481DCAE-C290-4B67-938D-8AFA421FB448}"/>
          </ac:spMkLst>
        </pc:spChg>
        <pc:spChg chg="add del mod">
          <ac:chgData name="Longueira Angel Alfonso Antonio" userId="98b170fc-3060-491c-afc1-cd88fa0a9cd4" providerId="ADAL" clId="{A70A5DD3-214D-4EB8-93B9-E23B1DAEE26B}" dt="2020-07-06T06:43:58.672" v="8"/>
          <ac:spMkLst>
            <pc:docMk/>
            <pc:sldMk cId="2523423381" sldId="280"/>
            <ac:spMk id="102" creationId="{68837C83-4CDC-42FA-8FAE-49D96C01D739}"/>
          </ac:spMkLst>
        </pc:spChg>
        <pc:spChg chg="add del mod">
          <ac:chgData name="Longueira Angel Alfonso Antonio" userId="98b170fc-3060-491c-afc1-cd88fa0a9cd4" providerId="ADAL" clId="{A70A5DD3-214D-4EB8-93B9-E23B1DAEE26B}" dt="2020-07-06T06:43:58.672" v="8"/>
          <ac:spMkLst>
            <pc:docMk/>
            <pc:sldMk cId="2523423381" sldId="280"/>
            <ac:spMk id="103" creationId="{EBDFA24B-223C-4168-AA46-C2CA174A97C8}"/>
          </ac:spMkLst>
        </pc:spChg>
        <pc:grpChg chg="add del mod">
          <ac:chgData name="Longueira Angel Alfonso Antonio" userId="98b170fc-3060-491c-afc1-cd88fa0a9cd4" providerId="ADAL" clId="{A70A5DD3-214D-4EB8-93B9-E23B1DAEE26B}" dt="2020-07-06T06:43:58.672" v="8"/>
          <ac:grpSpMkLst>
            <pc:docMk/>
            <pc:sldMk cId="2523423381" sldId="280"/>
            <ac:grpSpMk id="11" creationId="{4AA5E5F0-9DBF-4D7B-947C-704E7B93D6F1}"/>
          </ac:grpSpMkLst>
        </pc:grpChg>
        <pc:grpChg chg="add del mod">
          <ac:chgData name="Longueira Angel Alfonso Antonio" userId="98b170fc-3060-491c-afc1-cd88fa0a9cd4" providerId="ADAL" clId="{A70A5DD3-214D-4EB8-93B9-E23B1DAEE26B}" dt="2020-07-06T06:43:58.672" v="8"/>
          <ac:grpSpMkLst>
            <pc:docMk/>
            <pc:sldMk cId="2523423381" sldId="280"/>
            <ac:grpSpMk id="31" creationId="{8B314AAF-5D61-48CB-84A3-AE2BF3FFA3CF}"/>
          </ac:grpSpMkLst>
        </pc:grpChg>
        <pc:grpChg chg="mod">
          <ac:chgData name="Longueira Angel Alfonso Antonio" userId="98b170fc-3060-491c-afc1-cd88fa0a9cd4" providerId="ADAL" clId="{A70A5DD3-214D-4EB8-93B9-E23B1DAEE26B}" dt="2020-07-06T06:43:57.711" v="7"/>
          <ac:grpSpMkLst>
            <pc:docMk/>
            <pc:sldMk cId="2523423381" sldId="280"/>
            <ac:grpSpMk id="33" creationId="{441760F0-16A2-4976-A62C-F0BFECBD3D4C}"/>
          </ac:grpSpMkLst>
        </pc:grpChg>
        <pc:grpChg chg="mod">
          <ac:chgData name="Longueira Angel Alfonso Antonio" userId="98b170fc-3060-491c-afc1-cd88fa0a9cd4" providerId="ADAL" clId="{A70A5DD3-214D-4EB8-93B9-E23B1DAEE26B}" dt="2020-07-06T06:43:57.711" v="7"/>
          <ac:grpSpMkLst>
            <pc:docMk/>
            <pc:sldMk cId="2523423381" sldId="280"/>
            <ac:grpSpMk id="35" creationId="{BB5CA5A1-CF1E-4885-86A6-F2F352FA3F44}"/>
          </ac:grpSpMkLst>
        </pc:grpChg>
        <pc:grpChg chg="mod">
          <ac:chgData name="Longueira Angel Alfonso Antonio" userId="98b170fc-3060-491c-afc1-cd88fa0a9cd4" providerId="ADAL" clId="{A70A5DD3-214D-4EB8-93B9-E23B1DAEE26B}" dt="2020-07-06T06:43:57.711" v="7"/>
          <ac:grpSpMkLst>
            <pc:docMk/>
            <pc:sldMk cId="2523423381" sldId="280"/>
            <ac:grpSpMk id="36" creationId="{02A7FA20-394F-41E0-BBB0-42F33119449B}"/>
          </ac:grpSpMkLst>
        </pc:grpChg>
        <pc:grpChg chg="add del mod">
          <ac:chgData name="Longueira Angel Alfonso Antonio" userId="98b170fc-3060-491c-afc1-cd88fa0a9cd4" providerId="ADAL" clId="{A70A5DD3-214D-4EB8-93B9-E23B1DAEE26B}" dt="2020-07-06T06:43:58.672" v="8"/>
          <ac:grpSpMkLst>
            <pc:docMk/>
            <pc:sldMk cId="2523423381" sldId="280"/>
            <ac:grpSpMk id="58" creationId="{716A9743-E424-4B71-850A-D520DD4ACC16}"/>
          </ac:grpSpMkLst>
        </pc:grpChg>
        <pc:grpChg chg="add del mod">
          <ac:chgData name="Longueira Angel Alfonso Antonio" userId="98b170fc-3060-491c-afc1-cd88fa0a9cd4" providerId="ADAL" clId="{A70A5DD3-214D-4EB8-93B9-E23B1DAEE26B}" dt="2020-07-06T06:43:58.672" v="8"/>
          <ac:grpSpMkLst>
            <pc:docMk/>
            <pc:sldMk cId="2523423381" sldId="280"/>
            <ac:grpSpMk id="61" creationId="{79E70AEE-46B8-4E3F-853F-631E88BD5DE8}"/>
          </ac:grpSpMkLst>
        </pc:grpChg>
        <pc:grpChg chg="add del mod">
          <ac:chgData name="Longueira Angel Alfonso Antonio" userId="98b170fc-3060-491c-afc1-cd88fa0a9cd4" providerId="ADAL" clId="{A70A5DD3-214D-4EB8-93B9-E23B1DAEE26B}" dt="2020-07-06T06:43:58.672" v="8"/>
          <ac:grpSpMkLst>
            <pc:docMk/>
            <pc:sldMk cId="2523423381" sldId="280"/>
            <ac:grpSpMk id="76" creationId="{B7C7F227-BC5D-4529-BA12-72B4669FBF64}"/>
          </ac:grpSpMkLst>
        </pc:grpChg>
        <pc:grpChg chg="add del mod">
          <ac:chgData name="Longueira Angel Alfonso Antonio" userId="98b170fc-3060-491c-afc1-cd88fa0a9cd4" providerId="ADAL" clId="{A70A5DD3-214D-4EB8-93B9-E23B1DAEE26B}" dt="2020-07-06T06:43:58.672" v="8"/>
          <ac:grpSpMkLst>
            <pc:docMk/>
            <pc:sldMk cId="2523423381" sldId="280"/>
            <ac:grpSpMk id="81" creationId="{55014807-4CDD-40F8-829A-4C8514F5B197}"/>
          </ac:grpSpMkLst>
        </pc:grpChg>
        <pc:grpChg chg="add del mod">
          <ac:chgData name="Longueira Angel Alfonso Antonio" userId="98b170fc-3060-491c-afc1-cd88fa0a9cd4" providerId="ADAL" clId="{A70A5DD3-214D-4EB8-93B9-E23B1DAEE26B}" dt="2020-07-06T06:43:58.672" v="8"/>
          <ac:grpSpMkLst>
            <pc:docMk/>
            <pc:sldMk cId="2523423381" sldId="280"/>
            <ac:grpSpMk id="85" creationId="{C3E564DD-6093-4CEF-8CB3-A277CF2E7619}"/>
          </ac:grpSpMkLst>
        </pc:grpChg>
        <pc:grpChg chg="add del mod">
          <ac:chgData name="Longueira Angel Alfonso Antonio" userId="98b170fc-3060-491c-afc1-cd88fa0a9cd4" providerId="ADAL" clId="{A70A5DD3-214D-4EB8-93B9-E23B1DAEE26B}" dt="2020-07-06T06:43:58.672" v="8"/>
          <ac:grpSpMkLst>
            <pc:docMk/>
            <pc:sldMk cId="2523423381" sldId="280"/>
            <ac:grpSpMk id="88" creationId="{C205AEC4-9911-442F-BB7B-0FDD1FEF679A}"/>
          </ac:grpSpMkLst>
        </pc:grpChg>
        <pc:grpChg chg="mod">
          <ac:chgData name="Longueira Angel Alfonso Antonio" userId="98b170fc-3060-491c-afc1-cd88fa0a9cd4" providerId="ADAL" clId="{A70A5DD3-214D-4EB8-93B9-E23B1DAEE26B}" dt="2020-07-06T06:43:57.711" v="7"/>
          <ac:grpSpMkLst>
            <pc:docMk/>
            <pc:sldMk cId="2523423381" sldId="280"/>
            <ac:grpSpMk id="90" creationId="{9CE0E8A0-2A90-4289-9092-AC24E2DB82C7}"/>
          </ac:grpSpMkLst>
        </pc:grpChg>
        <pc:picChg chg="add mod">
          <ac:chgData name="Longueira Angel Alfonso Antonio" userId="98b170fc-3060-491c-afc1-cd88fa0a9cd4" providerId="ADAL" clId="{A70A5DD3-214D-4EB8-93B9-E23B1DAEE26B}" dt="2020-07-06T06:44:24.369" v="14" actId="1037"/>
          <ac:picMkLst>
            <pc:docMk/>
            <pc:sldMk cId="2523423381" sldId="280"/>
            <ac:picMk id="2" creationId="{416516BF-4F7F-4BE1-83DD-85DAC0D7415B}"/>
          </ac:picMkLst>
        </pc:picChg>
        <pc:picChg chg="add del mod">
          <ac:chgData name="Longueira Angel Alfonso Antonio" userId="98b170fc-3060-491c-afc1-cd88fa0a9cd4" providerId="ADAL" clId="{A70A5DD3-214D-4EB8-93B9-E23B1DAEE26B}" dt="2020-07-06T06:43:58.672" v="8"/>
          <ac:picMkLst>
            <pc:docMk/>
            <pc:sldMk cId="2523423381" sldId="280"/>
            <ac:picMk id="26" creationId="{9CC35D9C-1E64-404E-9993-72D7757300D6}"/>
          </ac:picMkLst>
        </pc:picChg>
        <pc:picChg chg="del">
          <ac:chgData name="Longueira Angel Alfonso Antonio" userId="98b170fc-3060-491c-afc1-cd88fa0a9cd4" providerId="ADAL" clId="{A70A5DD3-214D-4EB8-93B9-E23B1DAEE26B}" dt="2020-07-06T06:43:57.106" v="6" actId="478"/>
          <ac:picMkLst>
            <pc:docMk/>
            <pc:sldMk cId="2523423381" sldId="280"/>
            <ac:picMk id="27" creationId="{27FBAA19-9FC6-4360-91B8-45FC586658DE}"/>
          </ac:picMkLst>
        </pc:picChg>
        <pc:picChg chg="add del mod">
          <ac:chgData name="Longueira Angel Alfonso Antonio" userId="98b170fc-3060-491c-afc1-cd88fa0a9cd4" providerId="ADAL" clId="{A70A5DD3-214D-4EB8-93B9-E23B1DAEE26B}" dt="2020-07-06T06:43:58.672" v="8"/>
          <ac:picMkLst>
            <pc:docMk/>
            <pc:sldMk cId="2523423381" sldId="280"/>
            <ac:picMk id="30" creationId="{A66D7AB7-2A13-453F-AA73-B3AD6E0D0A5D}"/>
          </ac:picMkLst>
        </pc:picChg>
        <pc:picChg chg="mod">
          <ac:chgData name="Longueira Angel Alfonso Antonio" userId="98b170fc-3060-491c-afc1-cd88fa0a9cd4" providerId="ADAL" clId="{A70A5DD3-214D-4EB8-93B9-E23B1DAEE26B}" dt="2020-07-06T06:43:57.711" v="7"/>
          <ac:picMkLst>
            <pc:docMk/>
            <pc:sldMk cId="2523423381" sldId="280"/>
            <ac:picMk id="34" creationId="{B5922CC8-0A81-4207-A297-E461CCA9BEA2}"/>
          </ac:picMkLst>
        </pc:picChg>
        <pc:picChg chg="mod">
          <ac:chgData name="Longueira Angel Alfonso Antonio" userId="98b170fc-3060-491c-afc1-cd88fa0a9cd4" providerId="ADAL" clId="{A70A5DD3-214D-4EB8-93B9-E23B1DAEE26B}" dt="2020-07-06T06:43:57.711" v="7"/>
          <ac:picMkLst>
            <pc:docMk/>
            <pc:sldMk cId="2523423381" sldId="280"/>
            <ac:picMk id="60" creationId="{ABB3601A-7363-4FD2-ADB3-E825A5CA2D57}"/>
          </ac:picMkLst>
        </pc:picChg>
        <pc:picChg chg="mod">
          <ac:chgData name="Longueira Angel Alfonso Antonio" userId="98b170fc-3060-491c-afc1-cd88fa0a9cd4" providerId="ADAL" clId="{A70A5DD3-214D-4EB8-93B9-E23B1DAEE26B}" dt="2020-07-06T06:43:57.711" v="7"/>
          <ac:picMkLst>
            <pc:docMk/>
            <pc:sldMk cId="2523423381" sldId="280"/>
            <ac:picMk id="78" creationId="{D4750D99-ADF7-40FB-A80E-48390DA4285B}"/>
          </ac:picMkLst>
        </pc:picChg>
        <pc:picChg chg="mod">
          <ac:chgData name="Longueira Angel Alfonso Antonio" userId="98b170fc-3060-491c-afc1-cd88fa0a9cd4" providerId="ADAL" clId="{A70A5DD3-214D-4EB8-93B9-E23B1DAEE26B}" dt="2020-07-06T06:43:57.711" v="7"/>
          <ac:picMkLst>
            <pc:docMk/>
            <pc:sldMk cId="2523423381" sldId="280"/>
            <ac:picMk id="79" creationId="{EEE27781-5758-4FD8-BE7A-6B4307DD806D}"/>
          </ac:picMkLst>
        </pc:picChg>
        <pc:picChg chg="mod">
          <ac:chgData name="Longueira Angel Alfonso Antonio" userId="98b170fc-3060-491c-afc1-cd88fa0a9cd4" providerId="ADAL" clId="{A70A5DD3-214D-4EB8-93B9-E23B1DAEE26B}" dt="2020-07-06T06:43:57.711" v="7"/>
          <ac:picMkLst>
            <pc:docMk/>
            <pc:sldMk cId="2523423381" sldId="280"/>
            <ac:picMk id="83" creationId="{B31346E9-7A44-42FE-84E2-D7DEC69B724A}"/>
          </ac:picMkLst>
        </pc:picChg>
        <pc:picChg chg="add del mod">
          <ac:chgData name="Longueira Angel Alfonso Antonio" userId="98b170fc-3060-491c-afc1-cd88fa0a9cd4" providerId="ADAL" clId="{A70A5DD3-214D-4EB8-93B9-E23B1DAEE26B}" dt="2020-07-06T06:43:58.672" v="8"/>
          <ac:picMkLst>
            <pc:docMk/>
            <pc:sldMk cId="2523423381" sldId="280"/>
            <ac:picMk id="93" creationId="{F29223C6-7A5E-4710-AEC5-BF4E23654FAA}"/>
          </ac:picMkLst>
        </pc:picChg>
        <pc:cxnChg chg="add del mod">
          <ac:chgData name="Longueira Angel Alfonso Antonio" userId="98b170fc-3060-491c-afc1-cd88fa0a9cd4" providerId="ADAL" clId="{A70A5DD3-214D-4EB8-93B9-E23B1DAEE26B}" dt="2020-07-06T06:43:58.672" v="8"/>
          <ac:cxnSpMkLst>
            <pc:docMk/>
            <pc:sldMk cId="2523423381" sldId="280"/>
            <ac:cxnSpMk id="20" creationId="{4598D897-BC98-479C-8C59-05C627B147F2}"/>
          </ac:cxnSpMkLst>
        </pc:cxnChg>
        <pc:cxnChg chg="add del mod">
          <ac:chgData name="Longueira Angel Alfonso Antonio" userId="98b170fc-3060-491c-afc1-cd88fa0a9cd4" providerId="ADAL" clId="{A70A5DD3-214D-4EB8-93B9-E23B1DAEE26B}" dt="2020-07-06T06:43:58.672" v="8"/>
          <ac:cxnSpMkLst>
            <pc:docMk/>
            <pc:sldMk cId="2523423381" sldId="280"/>
            <ac:cxnSpMk id="22" creationId="{5C674973-27F5-4059-A8B1-79AB1C376541}"/>
          </ac:cxnSpMkLst>
        </pc:cxnChg>
        <pc:cxnChg chg="add del mod">
          <ac:chgData name="Longueira Angel Alfonso Antonio" userId="98b170fc-3060-491c-afc1-cd88fa0a9cd4" providerId="ADAL" clId="{A70A5DD3-214D-4EB8-93B9-E23B1DAEE26B}" dt="2020-07-06T06:43:58.672" v="8"/>
          <ac:cxnSpMkLst>
            <pc:docMk/>
            <pc:sldMk cId="2523423381" sldId="280"/>
            <ac:cxnSpMk id="23" creationId="{CA2EBEB3-84D3-4B06-A192-F4D2C320BF8F}"/>
          </ac:cxnSpMkLst>
        </pc:cxnChg>
        <pc:cxnChg chg="add del mod">
          <ac:chgData name="Longueira Angel Alfonso Antonio" userId="98b170fc-3060-491c-afc1-cd88fa0a9cd4" providerId="ADAL" clId="{A70A5DD3-214D-4EB8-93B9-E23B1DAEE26B}" dt="2020-07-06T06:43:58.672" v="8"/>
          <ac:cxnSpMkLst>
            <pc:docMk/>
            <pc:sldMk cId="2523423381" sldId="280"/>
            <ac:cxnSpMk id="68" creationId="{F5DB41F2-667F-45CD-B175-BE796F6EC25C}"/>
          </ac:cxnSpMkLst>
        </pc:cxnChg>
        <pc:cxnChg chg="add del mod">
          <ac:chgData name="Longueira Angel Alfonso Antonio" userId="98b170fc-3060-491c-afc1-cd88fa0a9cd4" providerId="ADAL" clId="{A70A5DD3-214D-4EB8-93B9-E23B1DAEE26B}" dt="2020-07-06T06:43:58.672" v="8"/>
          <ac:cxnSpMkLst>
            <pc:docMk/>
            <pc:sldMk cId="2523423381" sldId="280"/>
            <ac:cxnSpMk id="69" creationId="{830D41DE-9309-4ABA-9FCA-7141E88D3F12}"/>
          </ac:cxnSpMkLst>
        </pc:cxnChg>
        <pc:cxnChg chg="add del mod">
          <ac:chgData name="Longueira Angel Alfonso Antonio" userId="98b170fc-3060-491c-afc1-cd88fa0a9cd4" providerId="ADAL" clId="{A70A5DD3-214D-4EB8-93B9-E23B1DAEE26B}" dt="2020-07-06T06:43:58.672" v="8"/>
          <ac:cxnSpMkLst>
            <pc:docMk/>
            <pc:sldMk cId="2523423381" sldId="280"/>
            <ac:cxnSpMk id="98" creationId="{39DB1DF2-0FE9-48B5-8923-87BAE47E29CE}"/>
          </ac:cxnSpMkLst>
        </pc:cxnChg>
        <pc:cxnChg chg="add del mod">
          <ac:chgData name="Longueira Angel Alfonso Antonio" userId="98b170fc-3060-491c-afc1-cd88fa0a9cd4" providerId="ADAL" clId="{A70A5DD3-214D-4EB8-93B9-E23B1DAEE26B}" dt="2020-07-06T06:43:58.672" v="8"/>
          <ac:cxnSpMkLst>
            <pc:docMk/>
            <pc:sldMk cId="2523423381" sldId="280"/>
            <ac:cxnSpMk id="99" creationId="{683C9939-F6EB-44B1-AF2F-9421BBBC0CAC}"/>
          </ac:cxnSpMkLst>
        </pc:cxnChg>
        <pc:cxnChg chg="add del mod">
          <ac:chgData name="Longueira Angel Alfonso Antonio" userId="98b170fc-3060-491c-afc1-cd88fa0a9cd4" providerId="ADAL" clId="{A70A5DD3-214D-4EB8-93B9-E23B1DAEE26B}" dt="2020-07-06T06:43:58.672" v="8"/>
          <ac:cxnSpMkLst>
            <pc:docMk/>
            <pc:sldMk cId="2523423381" sldId="280"/>
            <ac:cxnSpMk id="100" creationId="{9F529DAE-C5FC-44CF-B7C7-2FBB5F92A9DD}"/>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78C0C0DB-DC03-48E6-8689-2490D1629C33}"/>
              </a:ext>
            </a:extLst>
          </p:cNvPr>
          <p:cNvSpPr>
            <a:spLocks noGrp="1"/>
          </p:cNvSpPr>
          <p:nvPr>
            <p:ph type="hdr" sz="quarter"/>
          </p:nvPr>
        </p:nvSpPr>
        <p:spPr>
          <a:xfrm>
            <a:off x="0" y="0"/>
            <a:ext cx="4302125" cy="71913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38AF5633-78D9-4EC0-8BD7-CC493F77E92A}"/>
              </a:ext>
            </a:extLst>
          </p:cNvPr>
          <p:cNvSpPr>
            <a:spLocks noGrp="1"/>
          </p:cNvSpPr>
          <p:nvPr>
            <p:ph type="dt" sz="quarter" idx="1"/>
          </p:nvPr>
        </p:nvSpPr>
        <p:spPr>
          <a:xfrm>
            <a:off x="5622925" y="0"/>
            <a:ext cx="4302125" cy="719138"/>
          </a:xfrm>
          <a:prstGeom prst="rect">
            <a:avLst/>
          </a:prstGeom>
        </p:spPr>
        <p:txBody>
          <a:bodyPr vert="horz" lIns="91440" tIns="45720" rIns="91440" bIns="45720" rtlCol="0"/>
          <a:lstStyle>
            <a:lvl1pPr algn="r">
              <a:defRPr sz="1200"/>
            </a:lvl1pPr>
          </a:lstStyle>
          <a:p>
            <a:fld id="{37FD649D-F56D-404F-AA7F-35317C264AEB}" type="datetimeFigureOut">
              <a:rPr lang="es-ES" smtClean="0"/>
              <a:t>14/07/2020</a:t>
            </a:fld>
            <a:endParaRPr lang="es-ES"/>
          </a:p>
        </p:txBody>
      </p:sp>
      <p:sp>
        <p:nvSpPr>
          <p:cNvPr id="4" name="Marcador de pie de página 3">
            <a:extLst>
              <a:ext uri="{FF2B5EF4-FFF2-40B4-BE49-F238E27FC236}">
                <a16:creationId xmlns:a16="http://schemas.microsoft.com/office/drawing/2014/main" id="{979BEF00-3ADA-416D-8B7C-90389A1DCCC1}"/>
              </a:ext>
            </a:extLst>
          </p:cNvPr>
          <p:cNvSpPr>
            <a:spLocks noGrp="1"/>
          </p:cNvSpPr>
          <p:nvPr>
            <p:ph type="ftr" sz="quarter" idx="2"/>
          </p:nvPr>
        </p:nvSpPr>
        <p:spPr>
          <a:xfrm>
            <a:off x="0" y="13636625"/>
            <a:ext cx="4302125" cy="719138"/>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A04200B2-D0F3-4818-9E67-7F1823EB42C2}"/>
              </a:ext>
            </a:extLst>
          </p:cNvPr>
          <p:cNvSpPr>
            <a:spLocks noGrp="1"/>
          </p:cNvSpPr>
          <p:nvPr>
            <p:ph type="sldNum" sz="quarter" idx="3"/>
          </p:nvPr>
        </p:nvSpPr>
        <p:spPr>
          <a:xfrm>
            <a:off x="5622925" y="13636625"/>
            <a:ext cx="4302125" cy="719138"/>
          </a:xfrm>
          <a:prstGeom prst="rect">
            <a:avLst/>
          </a:prstGeom>
        </p:spPr>
        <p:txBody>
          <a:bodyPr vert="horz" lIns="91440" tIns="45720" rIns="91440" bIns="45720" rtlCol="0" anchor="b"/>
          <a:lstStyle>
            <a:lvl1pPr algn="r">
              <a:defRPr sz="1200"/>
            </a:lvl1pPr>
          </a:lstStyle>
          <a:p>
            <a:fld id="{A13E9C91-EF01-4027-AE8C-7C2741980425}" type="slidenum">
              <a:rPr lang="es-ES" smtClean="0"/>
              <a:t>‹Nº›</a:t>
            </a:fld>
            <a:endParaRPr lang="es-ES"/>
          </a:p>
        </p:txBody>
      </p:sp>
    </p:spTree>
    <p:extLst>
      <p:ext uri="{BB962C8B-B14F-4D97-AF65-F5344CB8AC3E}">
        <p14:creationId xmlns:p14="http://schemas.microsoft.com/office/powerpoint/2010/main" val="2853802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4302125" cy="719138"/>
          </a:xfrm>
          <a:prstGeom prst="rect">
            <a:avLst/>
          </a:prstGeom>
        </p:spPr>
        <p:txBody>
          <a:bodyPr vert="horz" lIns="91440" tIns="45720" rIns="91440" bIns="45720" rtlCol="0"/>
          <a:lstStyle>
            <a:lvl1pPr algn="l">
              <a:defRPr sz="1200"/>
            </a:lvl1pPr>
          </a:lstStyle>
          <a:p>
            <a:endParaRPr lang="en-GB"/>
          </a:p>
        </p:txBody>
      </p:sp>
      <p:sp>
        <p:nvSpPr>
          <p:cNvPr id="3" name="Marcador de fecha 2"/>
          <p:cNvSpPr>
            <a:spLocks noGrp="1"/>
          </p:cNvSpPr>
          <p:nvPr>
            <p:ph type="dt" idx="1"/>
          </p:nvPr>
        </p:nvSpPr>
        <p:spPr>
          <a:xfrm>
            <a:off x="5622925" y="0"/>
            <a:ext cx="4302125" cy="719138"/>
          </a:xfrm>
          <a:prstGeom prst="rect">
            <a:avLst/>
          </a:prstGeom>
        </p:spPr>
        <p:txBody>
          <a:bodyPr vert="horz" lIns="91440" tIns="45720" rIns="91440" bIns="45720" rtlCol="0"/>
          <a:lstStyle>
            <a:lvl1pPr algn="r">
              <a:defRPr sz="1200"/>
            </a:lvl1pPr>
          </a:lstStyle>
          <a:p>
            <a:fld id="{9C58893A-3105-490B-8E34-1B8225D8B522}" type="datetimeFigureOut">
              <a:rPr lang="en-GB" smtClean="0"/>
              <a:t>14/07/2020</a:t>
            </a:fld>
            <a:endParaRPr lang="en-GB"/>
          </a:p>
        </p:txBody>
      </p:sp>
      <p:sp>
        <p:nvSpPr>
          <p:cNvPr id="4" name="Marcador de imagen de diapositiva 3"/>
          <p:cNvSpPr>
            <a:spLocks noGrp="1" noRot="1" noChangeAspect="1"/>
          </p:cNvSpPr>
          <p:nvPr>
            <p:ph type="sldImg" idx="2"/>
          </p:nvPr>
        </p:nvSpPr>
        <p:spPr>
          <a:xfrm>
            <a:off x="657225" y="1793875"/>
            <a:ext cx="8612188" cy="484505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notas 4"/>
          <p:cNvSpPr>
            <a:spLocks noGrp="1"/>
          </p:cNvSpPr>
          <p:nvPr>
            <p:ph type="body" sz="quarter" idx="3"/>
          </p:nvPr>
        </p:nvSpPr>
        <p:spPr>
          <a:xfrm>
            <a:off x="992188" y="6908800"/>
            <a:ext cx="7942262" cy="5653088"/>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6" name="Marcador de pie de página 5"/>
          <p:cNvSpPr>
            <a:spLocks noGrp="1"/>
          </p:cNvSpPr>
          <p:nvPr>
            <p:ph type="ftr" sz="quarter" idx="4"/>
          </p:nvPr>
        </p:nvSpPr>
        <p:spPr>
          <a:xfrm>
            <a:off x="0" y="13636625"/>
            <a:ext cx="4302125" cy="719138"/>
          </a:xfrm>
          <a:prstGeom prst="rect">
            <a:avLst/>
          </a:prstGeom>
        </p:spPr>
        <p:txBody>
          <a:bodyPr vert="horz" lIns="91440" tIns="45720" rIns="91440" bIns="45720" rtlCol="0" anchor="b"/>
          <a:lstStyle>
            <a:lvl1pPr algn="l">
              <a:defRPr sz="1200"/>
            </a:lvl1pPr>
          </a:lstStyle>
          <a:p>
            <a:endParaRPr lang="en-GB"/>
          </a:p>
        </p:txBody>
      </p:sp>
      <p:sp>
        <p:nvSpPr>
          <p:cNvPr id="7" name="Marcador de número de diapositiva 6"/>
          <p:cNvSpPr>
            <a:spLocks noGrp="1"/>
          </p:cNvSpPr>
          <p:nvPr>
            <p:ph type="sldNum" sz="quarter" idx="5"/>
          </p:nvPr>
        </p:nvSpPr>
        <p:spPr>
          <a:xfrm>
            <a:off x="5622925" y="13636625"/>
            <a:ext cx="4302125" cy="719138"/>
          </a:xfrm>
          <a:prstGeom prst="rect">
            <a:avLst/>
          </a:prstGeom>
        </p:spPr>
        <p:txBody>
          <a:bodyPr vert="horz" lIns="91440" tIns="45720" rIns="91440" bIns="45720" rtlCol="0" anchor="b"/>
          <a:lstStyle>
            <a:lvl1pPr algn="r">
              <a:defRPr sz="1200"/>
            </a:lvl1pPr>
          </a:lstStyle>
          <a:p>
            <a:fld id="{240FDF65-C9ED-4283-9BC7-1E6F2FF0DAC2}" type="slidenum">
              <a:rPr lang="en-GB" smtClean="0"/>
              <a:t>‹Nº›</a:t>
            </a:fld>
            <a:endParaRPr lang="en-GB"/>
          </a:p>
        </p:txBody>
      </p:sp>
    </p:spTree>
    <p:extLst>
      <p:ext uri="{BB962C8B-B14F-4D97-AF65-F5344CB8AC3E}">
        <p14:creationId xmlns:p14="http://schemas.microsoft.com/office/powerpoint/2010/main" val="813239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(Activar el puntero láser)</a:t>
            </a:r>
          </a:p>
          <a:p>
            <a:endParaRPr lang="es-ES" noProof="0" dirty="0"/>
          </a:p>
          <a:p>
            <a:r>
              <a:rPr lang="es-ES" noProof="0" dirty="0"/>
              <a:t>Hola, buenos días a todos, muchas gracias por venir. Me llamo Ángel, estoy trabajando en el equipo de Ciberseguridad en Sistemas Embebidos, y estoy haciendo la tesis en la Universidad </a:t>
            </a:r>
            <a:r>
              <a:rPr lang="es-ES" noProof="0" dirty="0" err="1"/>
              <a:t>Mondragon</a:t>
            </a:r>
            <a:r>
              <a:rPr lang="es-ES" noProof="0" dirty="0"/>
              <a:t>. Hoy, os explicaré qué temas estamos trabajando en mi tesis, y qué queremos conseguir como resultado de ella.</a:t>
            </a:r>
          </a:p>
          <a:p>
            <a:endParaRPr lang="es-ES" noProof="0" dirty="0"/>
          </a:p>
          <a:p>
            <a:r>
              <a:rPr lang="es-ES" noProof="0" dirty="0"/>
              <a:t>Mi tesis se titula </a:t>
            </a:r>
            <a:r>
              <a:rPr lang="en-GB" noProof="0" dirty="0"/>
              <a:t>«Cybersecurity Evaluation Methodology for Industrial Embedded Components», </a:t>
            </a:r>
            <a:r>
              <a:rPr lang="es-ES" noProof="0" dirty="0"/>
              <a:t>y básicamente, intenta dar una respuesta a la necesidad de evaluar los Sistemas Embebidos, y conocer cuál es realmente el nivel de seguridad que tienen.</a:t>
            </a:r>
          </a:p>
        </p:txBody>
      </p:sp>
      <p:sp>
        <p:nvSpPr>
          <p:cNvPr id="4" name="Marcador de número de diapositiva 3"/>
          <p:cNvSpPr>
            <a:spLocks noGrp="1"/>
          </p:cNvSpPr>
          <p:nvPr>
            <p:ph type="sldNum" sz="quarter" idx="5"/>
          </p:nvPr>
        </p:nvSpPr>
        <p:spPr/>
        <p:txBody>
          <a:bodyPr/>
          <a:lstStyle/>
          <a:p>
            <a:fld id="{240FDF65-C9ED-4283-9BC7-1E6F2FF0DAC2}" type="slidenum">
              <a:rPr lang="en-GB" smtClean="0"/>
              <a:t>1</a:t>
            </a:fld>
            <a:endParaRPr lang="en-GB"/>
          </a:p>
        </p:txBody>
      </p:sp>
    </p:spTree>
    <p:extLst>
      <p:ext uri="{BB962C8B-B14F-4D97-AF65-F5344CB8AC3E}">
        <p14:creationId xmlns:p14="http://schemas.microsoft.com/office/powerpoint/2010/main" val="2167368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¿Y por qué es tan importante conocer cuál es el nivel de seguridad que tienen los sistemas embebidos?</a:t>
            </a:r>
          </a:p>
          <a:p>
            <a:endParaRPr lang="es-ES" noProof="0" dirty="0"/>
          </a:p>
          <a:p>
            <a:pPr marL="171450" indent="-171450">
              <a:buFont typeface="Wingdings" panose="05000000000000000000" pitchFamily="2" charset="2"/>
              <a:buChar char="§"/>
            </a:pPr>
            <a:r>
              <a:rPr lang="es-ES" noProof="0" dirty="0"/>
              <a:t>Una de las razones es que los sistemas embebidos constituyen la fuerza motriz de la industria hoy en día, estando presentes en sectores tan diversos como la fabricación, transporte, energía, telecomunicaciones, salud, o defensa.</a:t>
            </a:r>
          </a:p>
          <a:p>
            <a:pPr marL="171450" indent="-171450">
              <a:buFont typeface="Wingdings" panose="05000000000000000000" pitchFamily="2" charset="2"/>
              <a:buChar char="§"/>
            </a:pPr>
            <a:r>
              <a:rPr lang="es-ES" noProof="0" dirty="0"/>
              <a:t>Además, en todos esos ámbitos constituyen una pieza clave, ya que no sólo realizan operaciones críticas, sino que también están creciendo el número, y conectándose entre sí y a Internet.</a:t>
            </a:r>
          </a:p>
          <a:p>
            <a:pPr marL="0" indent="0">
              <a:buFont typeface="Wingdings" panose="05000000000000000000" pitchFamily="2" charset="2"/>
              <a:buNone/>
            </a:pPr>
            <a:endParaRPr lang="es-ES" noProof="0" dirty="0"/>
          </a:p>
          <a:p>
            <a:pPr marL="0" indent="0">
              <a:buFont typeface="Wingdings" panose="05000000000000000000" pitchFamily="2" charset="2"/>
              <a:buNone/>
            </a:pPr>
            <a:r>
              <a:rPr lang="es-ES" noProof="0" dirty="0"/>
              <a:t>Todos estos factores hacen que sean un objetivo muy jugoso para los atacantes, por lo que el número de amenazas a las que están expuestos está en aumento. Esto hace que haya que protegerlos, pero, ¿cómo podemos saber que un Sistema Embebido es suficientemente seguro para hacer frente a esas amenazas?</a:t>
            </a:r>
          </a:p>
        </p:txBody>
      </p:sp>
      <p:sp>
        <p:nvSpPr>
          <p:cNvPr id="4" name="Marcador de número de diapositiva 3"/>
          <p:cNvSpPr>
            <a:spLocks noGrp="1"/>
          </p:cNvSpPr>
          <p:nvPr>
            <p:ph type="sldNum" sz="quarter" idx="5"/>
          </p:nvPr>
        </p:nvSpPr>
        <p:spPr/>
        <p:txBody>
          <a:bodyPr/>
          <a:lstStyle/>
          <a:p>
            <a:fld id="{240FDF65-C9ED-4283-9BC7-1E6F2FF0DAC2}" type="slidenum">
              <a:rPr lang="en-GB" smtClean="0"/>
              <a:t>2</a:t>
            </a:fld>
            <a:endParaRPr lang="en-GB"/>
          </a:p>
        </p:txBody>
      </p:sp>
    </p:spTree>
    <p:extLst>
      <p:ext uri="{BB962C8B-B14F-4D97-AF65-F5344CB8AC3E}">
        <p14:creationId xmlns:p14="http://schemas.microsoft.com/office/powerpoint/2010/main" val="405644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Para poder responder a esa pregunta, queremos desarrollar una metodología de evaluación especialmente diseñada a las necesidades de los sistemas embebidos.</a:t>
            </a:r>
          </a:p>
          <a:p>
            <a:endParaRPr lang="es-ES" noProof="0" dirty="0"/>
          </a:p>
          <a:p>
            <a:pPr marL="171450" indent="-171450">
              <a:buFont typeface="Wingdings" panose="05000000000000000000" pitchFamily="2" charset="2"/>
              <a:buChar char="§"/>
            </a:pPr>
            <a:r>
              <a:rPr lang="es-ES" noProof="0" dirty="0"/>
              <a:t>Como entradas, tendríamos siempre el dispositivo, y en el caso de que la evaluación fuese de caja blanca,</a:t>
            </a:r>
          </a:p>
          <a:p>
            <a:pPr marL="171450" indent="-171450">
              <a:buFont typeface="Wingdings" panose="05000000000000000000" pitchFamily="2" charset="2"/>
              <a:buChar char="§"/>
            </a:pPr>
            <a:r>
              <a:rPr lang="es-ES" noProof="0" dirty="0"/>
              <a:t>Tendríamos acceso también al diseño, o </a:t>
            </a:r>
          </a:p>
          <a:p>
            <a:pPr marL="171450" indent="-171450">
              <a:buFont typeface="Wingdings" panose="05000000000000000000" pitchFamily="2" charset="2"/>
              <a:buChar char="§"/>
            </a:pPr>
            <a:r>
              <a:rPr lang="es-ES" noProof="0" dirty="0"/>
              <a:t>Al código fuente.</a:t>
            </a:r>
          </a:p>
          <a:p>
            <a:pPr marL="0" indent="0">
              <a:buFont typeface="Wingdings" panose="05000000000000000000" pitchFamily="2" charset="2"/>
              <a:buNone/>
            </a:pPr>
            <a:endParaRPr lang="es-ES" noProof="0" dirty="0"/>
          </a:p>
          <a:p>
            <a:pPr marL="0" indent="0">
              <a:buFont typeface="Wingdings" panose="05000000000000000000" pitchFamily="2" charset="2"/>
              <a:buNone/>
            </a:pPr>
            <a:r>
              <a:rPr lang="es-ES" noProof="0" dirty="0"/>
              <a:t>Podéis verlo como algo similar a la ITV, en la que se hace un análisis del estado del coche, para saber si puede circular de forma segura tanto para el conductor como para el resto de vehículos. En este caso concreto, lo que queremos desarrollar es un proceso equivalente, que permita conocer el nivel de seguridad de un ES.</a:t>
            </a:r>
          </a:p>
          <a:p>
            <a:pPr marL="0" indent="0">
              <a:buFont typeface="Wingdings" panose="05000000000000000000" pitchFamily="2" charset="2"/>
              <a:buNone/>
            </a:pPr>
            <a:endParaRPr lang="es-ES" noProof="0" dirty="0"/>
          </a:p>
          <a:p>
            <a:pPr marL="0" indent="0">
              <a:buFont typeface="Wingdings" panose="05000000000000000000" pitchFamily="2" charset="2"/>
              <a:buNone/>
            </a:pPr>
            <a:r>
              <a:rPr lang="es-ES" noProof="0" dirty="0"/>
              <a:t>Como resultado, queremos obtener:</a:t>
            </a:r>
          </a:p>
          <a:p>
            <a:pPr marL="0" indent="0">
              <a:buFont typeface="Wingdings" panose="05000000000000000000" pitchFamily="2" charset="2"/>
              <a:buNone/>
            </a:pPr>
            <a:endParaRPr lang="es-ES" noProof="0" dirty="0"/>
          </a:p>
          <a:p>
            <a:pPr marL="171450" indent="-171450">
              <a:buFont typeface="Wingdings" panose="05000000000000000000" pitchFamily="2" charset="2"/>
              <a:buChar char="§"/>
            </a:pPr>
            <a:r>
              <a:rPr lang="es-ES" noProof="0" dirty="0"/>
              <a:t>Informes detallando el proceso que se ha seguido para obtener el resultado, y</a:t>
            </a:r>
          </a:p>
          <a:p>
            <a:pPr marL="171450" indent="-171450">
              <a:buFont typeface="Wingdings" panose="05000000000000000000" pitchFamily="2" charset="2"/>
              <a:buChar char="§"/>
            </a:pPr>
            <a:r>
              <a:rPr lang="es-ES" noProof="0" dirty="0"/>
              <a:t>El resultado de la evaluación, que debería ser capaz de reflejar la evolución del dispositivo a nivel de seguridad.</a:t>
            </a:r>
          </a:p>
          <a:p>
            <a:pPr marL="0" indent="0">
              <a:buFont typeface="Wingdings" panose="05000000000000000000" pitchFamily="2" charset="2"/>
              <a:buNone/>
            </a:pPr>
            <a:endParaRPr lang="es-ES" noProof="0" dirty="0"/>
          </a:p>
          <a:p>
            <a:pPr marL="0" indent="0">
              <a:buFont typeface="Wingdings" panose="05000000000000000000" pitchFamily="2" charset="2"/>
              <a:buNone/>
            </a:pPr>
            <a:r>
              <a:rPr lang="es-ES" noProof="0" dirty="0"/>
              <a:t>Para esto último, las métricas con la mejor opción. Con ellas, podríamos obtener un resultado:</a:t>
            </a:r>
          </a:p>
          <a:p>
            <a:pPr marL="0" indent="0">
              <a:buFont typeface="Wingdings" panose="05000000000000000000" pitchFamily="2" charset="2"/>
              <a:buNone/>
            </a:pPr>
            <a:endParaRPr lang="es-ES" noProof="0" dirty="0"/>
          </a:p>
          <a:p>
            <a:pPr marL="171450" indent="-171450">
              <a:buFont typeface="Wingdings" panose="05000000000000000000" pitchFamily="2" charset="2"/>
              <a:buChar char="§"/>
            </a:pPr>
            <a:r>
              <a:rPr lang="es-ES" noProof="0" dirty="0"/>
              <a:t>Cuantitativo.</a:t>
            </a:r>
          </a:p>
          <a:p>
            <a:pPr marL="171450" indent="-171450">
              <a:buFont typeface="Wingdings" panose="05000000000000000000" pitchFamily="2" charset="2"/>
              <a:buChar char="§"/>
            </a:pPr>
            <a:r>
              <a:rPr lang="es-ES" noProof="0" dirty="0"/>
              <a:t>Repetible y reproducible.</a:t>
            </a:r>
          </a:p>
          <a:p>
            <a:pPr marL="171450" indent="-171450">
              <a:buFont typeface="Wingdings" panose="05000000000000000000" pitchFamily="2" charset="2"/>
              <a:buChar char="§"/>
            </a:pPr>
            <a:r>
              <a:rPr lang="es-ES" noProof="0" dirty="0"/>
              <a:t>Proporcional al nivel de seguridad.</a:t>
            </a:r>
          </a:p>
          <a:p>
            <a:pPr marL="171450" indent="-171450">
              <a:buFont typeface="Wingdings" panose="05000000000000000000" pitchFamily="2" charset="2"/>
              <a:buChar char="§"/>
            </a:pPr>
            <a:r>
              <a:rPr lang="es-ES" noProof="0" dirty="0"/>
              <a:t>Comparable, tanto con sí mismo en el tiempo, como con otros dispositivos.</a:t>
            </a:r>
          </a:p>
          <a:p>
            <a:pPr marL="0" indent="0">
              <a:buFont typeface="Wingdings" panose="05000000000000000000" pitchFamily="2" charset="2"/>
              <a:buNone/>
            </a:pPr>
            <a:endParaRPr lang="es-ES" noProof="0" dirty="0"/>
          </a:p>
          <a:p>
            <a:pPr marL="0" indent="0">
              <a:buFont typeface="Wingdings" panose="05000000000000000000" pitchFamily="2" charset="2"/>
              <a:buNone/>
            </a:pPr>
            <a:endParaRPr lang="es-ES" noProof="0" dirty="0"/>
          </a:p>
        </p:txBody>
      </p:sp>
      <p:sp>
        <p:nvSpPr>
          <p:cNvPr id="4" name="Marcador de número de diapositiva 3"/>
          <p:cNvSpPr>
            <a:spLocks noGrp="1"/>
          </p:cNvSpPr>
          <p:nvPr>
            <p:ph type="sldNum" sz="quarter" idx="5"/>
          </p:nvPr>
        </p:nvSpPr>
        <p:spPr/>
        <p:txBody>
          <a:bodyPr/>
          <a:lstStyle/>
          <a:p>
            <a:fld id="{240FDF65-C9ED-4283-9BC7-1E6F2FF0DAC2}" type="slidenum">
              <a:rPr lang="en-GB" smtClean="0"/>
              <a:t>3</a:t>
            </a:fld>
            <a:endParaRPr lang="en-GB"/>
          </a:p>
        </p:txBody>
      </p:sp>
    </p:spTree>
    <p:extLst>
      <p:ext uri="{BB962C8B-B14F-4D97-AF65-F5344CB8AC3E}">
        <p14:creationId xmlns:p14="http://schemas.microsoft.com/office/powerpoint/2010/main" val="3649856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Hemos llevado a cabo una revisión de la literatura, que puede dividirse en 4 grandes bloques:</a:t>
            </a:r>
          </a:p>
          <a:p>
            <a:endParaRPr lang="es-ES" noProof="0" dirty="0"/>
          </a:p>
          <a:p>
            <a:pPr marL="171450" indent="-171450">
              <a:buFont typeface="Wingdings" panose="05000000000000000000" pitchFamily="2" charset="2"/>
              <a:buChar char="§"/>
            </a:pPr>
            <a:r>
              <a:rPr lang="es-ES" noProof="0" dirty="0"/>
              <a:t>Hemos recopilado más de 500 métricas, tanto de artículos como de estándares, hemos filtrado sólo aquellas que son aplicables a ES, y planeamos seleccionar un conjunto más pequeño de métricas para aplicar a un ES real y ponerlas a prueba.</a:t>
            </a:r>
          </a:p>
          <a:p>
            <a:pPr marL="171450" indent="-171450">
              <a:buFont typeface="Wingdings" panose="05000000000000000000" pitchFamily="2" charset="2"/>
              <a:buChar char="§"/>
            </a:pPr>
            <a:r>
              <a:rPr lang="es-ES" noProof="0" dirty="0"/>
              <a:t>Hemos revisado cuáles son las taxonomías más comunes para clasificar las métricas de seguridad.</a:t>
            </a:r>
          </a:p>
          <a:p>
            <a:pPr marL="171450" indent="-171450">
              <a:buFont typeface="Wingdings" panose="05000000000000000000" pitchFamily="2" charset="2"/>
              <a:buChar char="§"/>
            </a:pPr>
            <a:r>
              <a:rPr lang="es-ES" noProof="0" dirty="0"/>
              <a:t>Hemos recopilado las técnicas de test más comunes.</a:t>
            </a:r>
          </a:p>
          <a:p>
            <a:pPr marL="171450" indent="-171450">
              <a:buFont typeface="Wingdings" panose="05000000000000000000" pitchFamily="2" charset="2"/>
              <a:buChar char="§"/>
            </a:pPr>
            <a:r>
              <a:rPr lang="es-ES" noProof="0" dirty="0"/>
              <a:t>Y por último, hemos recopilado cuáles son las propiedades que tiene que cumplir una métrica para considerarla adecuada, cuáles suelen ser los problemas que tienen (gaps).</a:t>
            </a:r>
          </a:p>
        </p:txBody>
      </p:sp>
      <p:sp>
        <p:nvSpPr>
          <p:cNvPr id="4" name="Marcador de número de diapositiva 3"/>
          <p:cNvSpPr>
            <a:spLocks noGrp="1"/>
          </p:cNvSpPr>
          <p:nvPr>
            <p:ph type="sldNum" sz="quarter" idx="5"/>
          </p:nvPr>
        </p:nvSpPr>
        <p:spPr/>
        <p:txBody>
          <a:bodyPr/>
          <a:lstStyle/>
          <a:p>
            <a:fld id="{240FDF65-C9ED-4283-9BC7-1E6F2FF0DAC2}" type="slidenum">
              <a:rPr lang="en-GB" smtClean="0"/>
              <a:t>4</a:t>
            </a:fld>
            <a:endParaRPr lang="en-GB"/>
          </a:p>
        </p:txBody>
      </p:sp>
    </p:spTree>
    <p:extLst>
      <p:ext uri="{BB962C8B-B14F-4D97-AF65-F5344CB8AC3E}">
        <p14:creationId xmlns:p14="http://schemas.microsoft.com/office/powerpoint/2010/main" val="1350648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A partir de todo ello, nos hemos hecho una idea de cuál es el estado del arte actual y en dónde queda algún vacío que se pueda cubrir con nuestro trabajo. Más concretamente,</a:t>
            </a:r>
          </a:p>
          <a:p>
            <a:endParaRPr lang="es-ES" noProof="0" dirty="0"/>
          </a:p>
          <a:p>
            <a:pPr marL="171450" indent="-171450">
              <a:buFont typeface="Wingdings" panose="05000000000000000000" pitchFamily="2" charset="2"/>
              <a:buChar char="§"/>
            </a:pPr>
            <a:r>
              <a:rPr lang="es-ES" noProof="0" dirty="0"/>
              <a:t>Hemos visto que se han identificado las propiedades de “</a:t>
            </a:r>
            <a:r>
              <a:rPr lang="es-ES" noProof="0" dirty="0" err="1"/>
              <a:t>Correctness</a:t>
            </a:r>
            <a:r>
              <a:rPr lang="es-ES" noProof="0" dirty="0"/>
              <a:t>”, “</a:t>
            </a:r>
            <a:r>
              <a:rPr lang="es-ES" noProof="0" dirty="0" err="1"/>
              <a:t>measurability</a:t>
            </a:r>
            <a:r>
              <a:rPr lang="es-ES" noProof="0" dirty="0"/>
              <a:t>” y “</a:t>
            </a:r>
            <a:r>
              <a:rPr lang="es-ES" noProof="0" dirty="0" err="1"/>
              <a:t>meaningfulness</a:t>
            </a:r>
            <a:r>
              <a:rPr lang="es-ES" noProof="0" dirty="0"/>
              <a:t>” como las más importantes que deben cumplir las métricas para ser consideradas correctas. Además del coste, que es siempre transversal.</a:t>
            </a:r>
          </a:p>
          <a:p>
            <a:pPr marL="171450" indent="-171450">
              <a:buFont typeface="Wingdings" panose="05000000000000000000" pitchFamily="2" charset="2"/>
              <a:buChar char="§"/>
            </a:pPr>
            <a:r>
              <a:rPr lang="es-ES" noProof="0" dirty="0"/>
              <a:t>Por otra parte, de las métricas que hemos recopilado, y que son aplicables a ES, la mayor parte de ellas están orientadas a evaluar aspectos del SW.</a:t>
            </a:r>
          </a:p>
          <a:p>
            <a:pPr marL="171450" indent="-171450">
              <a:buFont typeface="Wingdings" panose="05000000000000000000" pitchFamily="2" charset="2"/>
              <a:buChar char="§"/>
            </a:pPr>
            <a:r>
              <a:rPr lang="es-ES" noProof="0" dirty="0"/>
              <a:t>Y finalmente, hemos comprobado que las taxonomías que hay disponibles en la literatura están a alto nivel, y no están adaptadas a las necesidades de los ES, por lo que nos aplicables.</a:t>
            </a:r>
          </a:p>
        </p:txBody>
      </p:sp>
      <p:sp>
        <p:nvSpPr>
          <p:cNvPr id="4" name="Marcador de número de diapositiva 3"/>
          <p:cNvSpPr>
            <a:spLocks noGrp="1"/>
          </p:cNvSpPr>
          <p:nvPr>
            <p:ph type="sldNum" sz="quarter" idx="5"/>
          </p:nvPr>
        </p:nvSpPr>
        <p:spPr/>
        <p:txBody>
          <a:bodyPr/>
          <a:lstStyle/>
          <a:p>
            <a:fld id="{240FDF65-C9ED-4283-9BC7-1E6F2FF0DAC2}" type="slidenum">
              <a:rPr lang="en-GB" smtClean="0"/>
              <a:t>5</a:t>
            </a:fld>
            <a:endParaRPr lang="en-GB"/>
          </a:p>
        </p:txBody>
      </p:sp>
    </p:spTree>
    <p:extLst>
      <p:ext uri="{BB962C8B-B14F-4D97-AF65-F5344CB8AC3E}">
        <p14:creationId xmlns:p14="http://schemas.microsoft.com/office/powerpoint/2010/main" val="1524450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Nuestra contribución está basada en cubrir dos de los tres puntos anteriores:</a:t>
            </a:r>
          </a:p>
          <a:p>
            <a:endParaRPr lang="es-ES" noProof="0" dirty="0"/>
          </a:p>
          <a:p>
            <a:pPr marL="171450" indent="-171450">
              <a:buFont typeface="Wingdings" panose="05000000000000000000" pitchFamily="2" charset="2"/>
              <a:buChar char="§"/>
            </a:pPr>
            <a:r>
              <a:rPr lang="es-ES" noProof="0" dirty="0"/>
              <a:t>Primero, hemos propuesto una nueva taxonomía para clasificar las métricas de seguridad, que tiene en cuenta la estructura y las capaz de abstracción de los ES. </a:t>
            </a:r>
          </a:p>
          <a:p>
            <a:pPr marL="171450" indent="-171450">
              <a:buFont typeface="Wingdings" panose="05000000000000000000" pitchFamily="2" charset="2"/>
              <a:buChar char="§"/>
            </a:pPr>
            <a:r>
              <a:rPr lang="es-ES" noProof="0" dirty="0"/>
              <a:t>Y además, hemos seleccionado nosotros cuáles son las propiedades deseables para considerar que una métrica es adecuada.</a:t>
            </a:r>
          </a:p>
        </p:txBody>
      </p:sp>
      <p:sp>
        <p:nvSpPr>
          <p:cNvPr id="4" name="Marcador de número de diapositiva 3"/>
          <p:cNvSpPr>
            <a:spLocks noGrp="1"/>
          </p:cNvSpPr>
          <p:nvPr>
            <p:ph type="sldNum" sz="quarter" idx="5"/>
          </p:nvPr>
        </p:nvSpPr>
        <p:spPr/>
        <p:txBody>
          <a:bodyPr/>
          <a:lstStyle/>
          <a:p>
            <a:fld id="{240FDF65-C9ED-4283-9BC7-1E6F2FF0DAC2}" type="slidenum">
              <a:rPr lang="en-GB" smtClean="0"/>
              <a:t>6</a:t>
            </a:fld>
            <a:endParaRPr lang="en-GB"/>
          </a:p>
        </p:txBody>
      </p:sp>
    </p:spTree>
    <p:extLst>
      <p:ext uri="{BB962C8B-B14F-4D97-AF65-F5344CB8AC3E}">
        <p14:creationId xmlns:p14="http://schemas.microsoft.com/office/powerpoint/2010/main" val="2107955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Como trabajo futuro:</a:t>
            </a:r>
          </a:p>
          <a:p>
            <a:endParaRPr lang="es-ES" noProof="0" dirty="0"/>
          </a:p>
          <a:p>
            <a:pPr marL="171450" indent="-171450">
              <a:buFont typeface="Wingdings" panose="05000000000000000000" pitchFamily="2" charset="2"/>
              <a:buChar char="§"/>
            </a:pPr>
            <a:r>
              <a:rPr lang="es-ES" noProof="0" dirty="0"/>
              <a:t>Elegir un grupo reducido de métricas para aplicarlas.</a:t>
            </a:r>
          </a:p>
          <a:p>
            <a:pPr marL="171450" indent="-171450">
              <a:buFont typeface="Wingdings" panose="05000000000000000000" pitchFamily="2" charset="2"/>
              <a:buChar char="§"/>
            </a:pPr>
            <a:r>
              <a:rPr lang="es-ES" noProof="0" dirty="0"/>
              <a:t>Seleccionar un dispositivo de referencia al que aplicar esas métricas.</a:t>
            </a:r>
          </a:p>
          <a:p>
            <a:pPr marL="171450" indent="-171450">
              <a:buFont typeface="Wingdings" panose="05000000000000000000" pitchFamily="2" charset="2"/>
              <a:buChar char="§"/>
            </a:pPr>
            <a:r>
              <a:rPr lang="es-ES" noProof="0" dirty="0"/>
              <a:t>Echar un vistazo a las metodologías de evaluación existentes.</a:t>
            </a:r>
          </a:p>
        </p:txBody>
      </p:sp>
      <p:sp>
        <p:nvSpPr>
          <p:cNvPr id="4" name="Marcador de número de diapositiva 3"/>
          <p:cNvSpPr>
            <a:spLocks noGrp="1"/>
          </p:cNvSpPr>
          <p:nvPr>
            <p:ph type="sldNum" sz="quarter" idx="5"/>
          </p:nvPr>
        </p:nvSpPr>
        <p:spPr/>
        <p:txBody>
          <a:bodyPr/>
          <a:lstStyle/>
          <a:p>
            <a:fld id="{240FDF65-C9ED-4283-9BC7-1E6F2FF0DAC2}" type="slidenum">
              <a:rPr lang="en-GB" smtClean="0"/>
              <a:t>7</a:t>
            </a:fld>
            <a:endParaRPr lang="en-GB"/>
          </a:p>
        </p:txBody>
      </p:sp>
    </p:spTree>
    <p:extLst>
      <p:ext uri="{BB962C8B-B14F-4D97-AF65-F5344CB8AC3E}">
        <p14:creationId xmlns:p14="http://schemas.microsoft.com/office/powerpoint/2010/main" val="2691548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Y para finalizar, una cita de Lord Kelvin que creo que resume muy bien esta tesis:</a:t>
            </a:r>
          </a:p>
          <a:p>
            <a:endParaRPr lang="es-ES" noProof="0" dirty="0"/>
          </a:p>
          <a:p>
            <a:r>
              <a:rPr lang="es-ES" noProof="0" dirty="0"/>
              <a:t>“Cuando puedes medir aquello sobre lo que hablas, y expresarlo con números, sólo en ese caso sabes algo sobre eso”.</a:t>
            </a:r>
          </a:p>
        </p:txBody>
      </p:sp>
      <p:sp>
        <p:nvSpPr>
          <p:cNvPr id="4" name="Marcador de número de diapositiva 3"/>
          <p:cNvSpPr>
            <a:spLocks noGrp="1"/>
          </p:cNvSpPr>
          <p:nvPr>
            <p:ph type="sldNum" sz="quarter" idx="5"/>
          </p:nvPr>
        </p:nvSpPr>
        <p:spPr/>
        <p:txBody>
          <a:bodyPr/>
          <a:lstStyle/>
          <a:p>
            <a:fld id="{240FDF65-C9ED-4283-9BC7-1E6F2FF0DAC2}" type="slidenum">
              <a:rPr lang="en-GB" smtClean="0"/>
              <a:t>8</a:t>
            </a:fld>
            <a:endParaRPr lang="en-GB"/>
          </a:p>
        </p:txBody>
      </p:sp>
    </p:spTree>
    <p:extLst>
      <p:ext uri="{BB962C8B-B14F-4D97-AF65-F5344CB8AC3E}">
        <p14:creationId xmlns:p14="http://schemas.microsoft.com/office/powerpoint/2010/main" val="3392125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7339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 blanco para diagramas, imágenes, etc.">
    <p:spTree>
      <p:nvGrpSpPr>
        <p:cNvPr id="1" name=""/>
        <p:cNvGrpSpPr/>
        <p:nvPr/>
      </p:nvGrpSpPr>
      <p:grpSpPr>
        <a:xfrm>
          <a:off x="0" y="0"/>
          <a:ext cx="0" cy="0"/>
          <a:chOff x="0" y="0"/>
          <a:chExt cx="0" cy="0"/>
        </a:xfrm>
      </p:grpSpPr>
      <p:sp>
        <p:nvSpPr>
          <p:cNvPr id="9" name="object 7"/>
          <p:cNvSpPr/>
          <p:nvPr userDrawn="1"/>
        </p:nvSpPr>
        <p:spPr>
          <a:xfrm flipV="1">
            <a:off x="41588976" y="3410864"/>
            <a:ext cx="7091604" cy="45720"/>
          </a:xfrm>
          <a:custGeom>
            <a:avLst/>
            <a:gdLst/>
            <a:ahLst/>
            <a:cxnLst/>
            <a:rect l="l" t="t" r="r" b="b"/>
            <a:pathLst>
              <a:path w="446405">
                <a:moveTo>
                  <a:pt x="0" y="0"/>
                </a:moveTo>
                <a:lnTo>
                  <a:pt x="446151" y="0"/>
                </a:lnTo>
              </a:path>
            </a:pathLst>
          </a:custGeom>
          <a:ln w="127000">
            <a:solidFill>
              <a:srgbClr val="25EE32"/>
            </a:solidFill>
          </a:ln>
        </p:spPr>
        <p:txBody>
          <a:bodyPr wrap="square" lIns="0" tIns="0" rIns="0" bIns="0" rtlCol="0"/>
          <a:lstStyle/>
          <a:p>
            <a:endParaRPr sz="45920" dirty="0"/>
          </a:p>
        </p:txBody>
      </p:sp>
      <p:sp>
        <p:nvSpPr>
          <p:cNvPr id="10" name="2 Título">
            <a:extLst>
              <a:ext uri="{FF2B5EF4-FFF2-40B4-BE49-F238E27FC236}">
                <a16:creationId xmlns:a16="http://schemas.microsoft.com/office/drawing/2014/main" id="{7035E1B1-E7ED-4DB7-A47A-E78F9DE30D82}"/>
              </a:ext>
            </a:extLst>
          </p:cNvPr>
          <p:cNvSpPr>
            <a:spLocks noGrp="1"/>
          </p:cNvSpPr>
          <p:nvPr>
            <p:ph type="title"/>
          </p:nvPr>
        </p:nvSpPr>
        <p:spPr>
          <a:xfrm>
            <a:off x="25171152" y="576264"/>
            <a:ext cx="23509428" cy="2880320"/>
          </a:xfrm>
          <a:prstGeom prst="rect">
            <a:avLst/>
          </a:prstGeom>
        </p:spPr>
        <p:txBody>
          <a:bodyPr/>
          <a:lstStyle>
            <a:lvl1pPr algn="r">
              <a:defRPr sz="23900">
                <a:latin typeface="TSTAR PRO Medium" panose="02000806030000020004" pitchFamily="50" charset="0"/>
              </a:defRPr>
            </a:lvl1pPr>
          </a:lstStyle>
          <a:p>
            <a:r>
              <a:rPr lang="en-GB" dirty="0"/>
              <a:t>Hypothesis</a:t>
            </a:r>
          </a:p>
        </p:txBody>
      </p:sp>
    </p:spTree>
    <p:extLst>
      <p:ext uri="{BB962C8B-B14F-4D97-AF65-F5344CB8AC3E}">
        <p14:creationId xmlns:p14="http://schemas.microsoft.com/office/powerpoint/2010/main" val="9090723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D575476-A176-4935-B2C7-D506BAAFA9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51206400" cy="28803600"/>
          </a:xfrm>
          <a:prstGeom prst="rect">
            <a:avLst/>
          </a:prstGeom>
        </p:spPr>
      </p:pic>
    </p:spTree>
  </p:cSld>
  <p:clrMap bg1="dk1" tx1="lt1" bg2="dk2" tx2="lt2" accent1="accent1" accent2="accent2" accent3="accent3" accent4="accent4" accent5="accent5" accent6="accent6" hlink="hlink" folHlink="folHlink"/>
  <p:sldLayoutIdLst>
    <p:sldLayoutId id="2147483652" r:id="rId1"/>
  </p:sldLayoutIdLst>
  <p:txStyles>
    <p:titleStyle>
      <a:lvl1pPr algn="ctr" defTabSz="7062762" rtl="0" eaLnBrk="1" latinLnBrk="0" hangingPunct="1">
        <a:spcBef>
          <a:spcPct val="0"/>
        </a:spcBef>
        <a:buNone/>
        <a:defRPr sz="33991" kern="1200">
          <a:solidFill>
            <a:schemeClr val="tx1"/>
          </a:solidFill>
          <a:latin typeface="+mj-lt"/>
          <a:ea typeface="+mj-ea"/>
          <a:cs typeface="+mj-cs"/>
        </a:defRPr>
      </a:lvl1pPr>
    </p:titleStyle>
    <p:bodyStyle>
      <a:lvl1pPr marL="2648535" indent="-2648535" algn="l" defTabSz="7062762" rtl="0" eaLnBrk="1" latinLnBrk="0" hangingPunct="1">
        <a:spcBef>
          <a:spcPct val="20000"/>
        </a:spcBef>
        <a:buFont typeface="Arial" pitchFamily="34" charset="0"/>
        <a:buChar char="•"/>
        <a:defRPr sz="24690" kern="1200">
          <a:solidFill>
            <a:schemeClr val="tx1"/>
          </a:solidFill>
          <a:latin typeface="+mn-lt"/>
          <a:ea typeface="+mn-ea"/>
          <a:cs typeface="+mn-cs"/>
        </a:defRPr>
      </a:lvl1pPr>
      <a:lvl2pPr marL="5738494" indent="-2207114" algn="l" defTabSz="7062762" rtl="0" eaLnBrk="1" latinLnBrk="0" hangingPunct="1">
        <a:spcBef>
          <a:spcPct val="20000"/>
        </a:spcBef>
        <a:buFont typeface="Arial" pitchFamily="34" charset="0"/>
        <a:buChar char="–"/>
        <a:defRPr sz="21646" kern="1200">
          <a:solidFill>
            <a:schemeClr val="tx1"/>
          </a:solidFill>
          <a:latin typeface="+mn-lt"/>
          <a:ea typeface="+mn-ea"/>
          <a:cs typeface="+mn-cs"/>
        </a:defRPr>
      </a:lvl2pPr>
      <a:lvl3pPr marL="8828452" indent="-1765691" algn="l" defTabSz="7062762" rtl="0" eaLnBrk="1" latinLnBrk="0" hangingPunct="1">
        <a:spcBef>
          <a:spcPct val="20000"/>
        </a:spcBef>
        <a:buFont typeface="Arial" pitchFamily="34" charset="0"/>
        <a:buChar char="•"/>
        <a:defRPr sz="18602" kern="1200">
          <a:solidFill>
            <a:schemeClr val="tx1"/>
          </a:solidFill>
          <a:latin typeface="+mn-lt"/>
          <a:ea typeface="+mn-ea"/>
          <a:cs typeface="+mn-cs"/>
        </a:defRPr>
      </a:lvl3pPr>
      <a:lvl4pPr marL="12359832" indent="-1765691" algn="l" defTabSz="7062762" rtl="0" eaLnBrk="1" latinLnBrk="0" hangingPunct="1">
        <a:spcBef>
          <a:spcPct val="20000"/>
        </a:spcBef>
        <a:buFont typeface="Arial" pitchFamily="34" charset="0"/>
        <a:buChar char="–"/>
        <a:defRPr sz="15389" kern="1200">
          <a:solidFill>
            <a:schemeClr val="tx1"/>
          </a:solidFill>
          <a:latin typeface="+mn-lt"/>
          <a:ea typeface="+mn-ea"/>
          <a:cs typeface="+mn-cs"/>
        </a:defRPr>
      </a:lvl4pPr>
      <a:lvl5pPr marL="15891214" indent="-1765691" algn="l" defTabSz="7062762" rtl="0" eaLnBrk="1" latinLnBrk="0" hangingPunct="1">
        <a:spcBef>
          <a:spcPct val="20000"/>
        </a:spcBef>
        <a:buFont typeface="Arial" pitchFamily="34" charset="0"/>
        <a:buChar char="»"/>
        <a:defRPr sz="15389" kern="1200">
          <a:solidFill>
            <a:schemeClr val="tx1"/>
          </a:solidFill>
          <a:latin typeface="+mn-lt"/>
          <a:ea typeface="+mn-ea"/>
          <a:cs typeface="+mn-cs"/>
        </a:defRPr>
      </a:lvl5pPr>
      <a:lvl6pPr marL="19422595" indent="-1765691" algn="l" defTabSz="7062762" rtl="0" eaLnBrk="1" latinLnBrk="0" hangingPunct="1">
        <a:spcBef>
          <a:spcPct val="20000"/>
        </a:spcBef>
        <a:buFont typeface="Arial" pitchFamily="34" charset="0"/>
        <a:buChar char="•"/>
        <a:defRPr sz="15389" kern="1200">
          <a:solidFill>
            <a:schemeClr val="tx1"/>
          </a:solidFill>
          <a:latin typeface="+mn-lt"/>
          <a:ea typeface="+mn-ea"/>
          <a:cs typeface="+mn-cs"/>
        </a:defRPr>
      </a:lvl6pPr>
      <a:lvl7pPr marL="22953975" indent="-1765691" algn="l" defTabSz="7062762" rtl="0" eaLnBrk="1" latinLnBrk="0" hangingPunct="1">
        <a:spcBef>
          <a:spcPct val="20000"/>
        </a:spcBef>
        <a:buFont typeface="Arial" pitchFamily="34" charset="0"/>
        <a:buChar char="•"/>
        <a:defRPr sz="15389" kern="1200">
          <a:solidFill>
            <a:schemeClr val="tx1"/>
          </a:solidFill>
          <a:latin typeface="+mn-lt"/>
          <a:ea typeface="+mn-ea"/>
          <a:cs typeface="+mn-cs"/>
        </a:defRPr>
      </a:lvl7pPr>
      <a:lvl8pPr marL="26485357" indent="-1765691" algn="l" defTabSz="7062762" rtl="0" eaLnBrk="1" latinLnBrk="0" hangingPunct="1">
        <a:spcBef>
          <a:spcPct val="20000"/>
        </a:spcBef>
        <a:buFont typeface="Arial" pitchFamily="34" charset="0"/>
        <a:buChar char="•"/>
        <a:defRPr sz="15389" kern="1200">
          <a:solidFill>
            <a:schemeClr val="tx1"/>
          </a:solidFill>
          <a:latin typeface="+mn-lt"/>
          <a:ea typeface="+mn-ea"/>
          <a:cs typeface="+mn-cs"/>
        </a:defRPr>
      </a:lvl8pPr>
      <a:lvl9pPr marL="30016738" indent="-1765691" algn="l" defTabSz="7062762" rtl="0" eaLnBrk="1" latinLnBrk="0" hangingPunct="1">
        <a:spcBef>
          <a:spcPct val="20000"/>
        </a:spcBef>
        <a:buFont typeface="Arial" pitchFamily="34" charset="0"/>
        <a:buChar char="•"/>
        <a:defRPr sz="15389" kern="1200">
          <a:solidFill>
            <a:schemeClr val="tx1"/>
          </a:solidFill>
          <a:latin typeface="+mn-lt"/>
          <a:ea typeface="+mn-ea"/>
          <a:cs typeface="+mn-cs"/>
        </a:defRPr>
      </a:lvl9pPr>
    </p:bodyStyle>
    <p:otherStyle>
      <a:defPPr>
        <a:defRPr lang="es-ES"/>
      </a:defPPr>
      <a:lvl1pPr marL="0" algn="l" defTabSz="7062762" rtl="0" eaLnBrk="1" latinLnBrk="0" hangingPunct="1">
        <a:defRPr sz="13867" kern="1200">
          <a:solidFill>
            <a:schemeClr val="tx1"/>
          </a:solidFill>
          <a:latin typeface="+mn-lt"/>
          <a:ea typeface="+mn-ea"/>
          <a:cs typeface="+mn-cs"/>
        </a:defRPr>
      </a:lvl1pPr>
      <a:lvl2pPr marL="3531380" algn="l" defTabSz="7062762" rtl="0" eaLnBrk="1" latinLnBrk="0" hangingPunct="1">
        <a:defRPr sz="13867" kern="1200">
          <a:solidFill>
            <a:schemeClr val="tx1"/>
          </a:solidFill>
          <a:latin typeface="+mn-lt"/>
          <a:ea typeface="+mn-ea"/>
          <a:cs typeface="+mn-cs"/>
        </a:defRPr>
      </a:lvl2pPr>
      <a:lvl3pPr marL="7062762" algn="l" defTabSz="7062762" rtl="0" eaLnBrk="1" latinLnBrk="0" hangingPunct="1">
        <a:defRPr sz="13867" kern="1200">
          <a:solidFill>
            <a:schemeClr val="tx1"/>
          </a:solidFill>
          <a:latin typeface="+mn-lt"/>
          <a:ea typeface="+mn-ea"/>
          <a:cs typeface="+mn-cs"/>
        </a:defRPr>
      </a:lvl3pPr>
      <a:lvl4pPr marL="10594143" algn="l" defTabSz="7062762" rtl="0" eaLnBrk="1" latinLnBrk="0" hangingPunct="1">
        <a:defRPr sz="13867" kern="1200">
          <a:solidFill>
            <a:schemeClr val="tx1"/>
          </a:solidFill>
          <a:latin typeface="+mn-lt"/>
          <a:ea typeface="+mn-ea"/>
          <a:cs typeface="+mn-cs"/>
        </a:defRPr>
      </a:lvl4pPr>
      <a:lvl5pPr marL="14125523" algn="l" defTabSz="7062762" rtl="0" eaLnBrk="1" latinLnBrk="0" hangingPunct="1">
        <a:defRPr sz="13867" kern="1200">
          <a:solidFill>
            <a:schemeClr val="tx1"/>
          </a:solidFill>
          <a:latin typeface="+mn-lt"/>
          <a:ea typeface="+mn-ea"/>
          <a:cs typeface="+mn-cs"/>
        </a:defRPr>
      </a:lvl5pPr>
      <a:lvl6pPr marL="17656904" algn="l" defTabSz="7062762" rtl="0" eaLnBrk="1" latinLnBrk="0" hangingPunct="1">
        <a:defRPr sz="13867" kern="1200">
          <a:solidFill>
            <a:schemeClr val="tx1"/>
          </a:solidFill>
          <a:latin typeface="+mn-lt"/>
          <a:ea typeface="+mn-ea"/>
          <a:cs typeface="+mn-cs"/>
        </a:defRPr>
      </a:lvl6pPr>
      <a:lvl7pPr marL="21188286" algn="l" defTabSz="7062762" rtl="0" eaLnBrk="1" latinLnBrk="0" hangingPunct="1">
        <a:defRPr sz="13867" kern="1200">
          <a:solidFill>
            <a:schemeClr val="tx1"/>
          </a:solidFill>
          <a:latin typeface="+mn-lt"/>
          <a:ea typeface="+mn-ea"/>
          <a:cs typeface="+mn-cs"/>
        </a:defRPr>
      </a:lvl7pPr>
      <a:lvl8pPr marL="24719666" algn="l" defTabSz="7062762" rtl="0" eaLnBrk="1" latinLnBrk="0" hangingPunct="1">
        <a:defRPr sz="13867" kern="1200">
          <a:solidFill>
            <a:schemeClr val="tx1"/>
          </a:solidFill>
          <a:latin typeface="+mn-lt"/>
          <a:ea typeface="+mn-ea"/>
          <a:cs typeface="+mn-cs"/>
        </a:defRPr>
      </a:lvl8pPr>
      <a:lvl9pPr marL="28251046" algn="l" defTabSz="7062762" rtl="0" eaLnBrk="1" latinLnBrk="0" hangingPunct="1">
        <a:defRPr sz="138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420841"/>
      </p:ext>
    </p:extLst>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18" Type="http://schemas.openxmlformats.org/officeDocument/2006/relationships/image" Target="../media/image100.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70.png"/><Relationship Id="rId17"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7.png"/><Relationship Id="rId5" Type="http://schemas.openxmlformats.org/officeDocument/2006/relationships/image" Target="../media/image4.png"/><Relationship Id="rId15" Type="http://schemas.openxmlformats.org/officeDocument/2006/relationships/image" Target="../media/image9.png"/><Relationship Id="rId10" Type="http://schemas.openxmlformats.org/officeDocument/2006/relationships/image" Target="../media/image60.png"/><Relationship Id="rId19" Type="http://schemas.openxmlformats.org/officeDocument/2006/relationships/image" Target="../media/image11.png"/><Relationship Id="rId4" Type="http://schemas.openxmlformats.org/officeDocument/2006/relationships/image" Target="../media/image3.jpeg"/><Relationship Id="rId9" Type="http://schemas.openxmlformats.org/officeDocument/2006/relationships/image" Target="../media/image6.png"/><Relationship Id="rId1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a:extLst>
              <a:ext uri="{FF2B5EF4-FFF2-40B4-BE49-F238E27FC236}">
                <a16:creationId xmlns:a16="http://schemas.microsoft.com/office/drawing/2014/main" id="{6554F576-A810-47D8-B163-A34C129D86E0}"/>
              </a:ext>
            </a:extLst>
          </p:cNvPr>
          <p:cNvSpPr/>
          <p:nvPr/>
        </p:nvSpPr>
        <p:spPr>
          <a:xfrm>
            <a:off x="1050152" y="4192661"/>
            <a:ext cx="32363819" cy="18789306"/>
          </a:xfrm>
          <a:prstGeom prst="rect">
            <a:avLst/>
          </a:prstGeom>
          <a:solidFill>
            <a:schemeClr val="bg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ángulo 4">
            <a:extLst>
              <a:ext uri="{FF2B5EF4-FFF2-40B4-BE49-F238E27FC236}">
                <a16:creationId xmlns:a16="http://schemas.microsoft.com/office/drawing/2014/main" id="{264F62AD-C53B-48BE-9AEF-DC2B21795FCB}"/>
              </a:ext>
            </a:extLst>
          </p:cNvPr>
          <p:cNvSpPr/>
          <p:nvPr/>
        </p:nvSpPr>
        <p:spPr>
          <a:xfrm>
            <a:off x="34028136" y="24194888"/>
            <a:ext cx="17199968" cy="4608712"/>
          </a:xfrm>
          <a:prstGeom prst="rect">
            <a:avLst/>
          </a:prstGeom>
          <a:solidFill>
            <a:srgbClr val="2CF026">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642F365D-121E-454F-BF9F-30A36D411BF3}"/>
              </a:ext>
            </a:extLst>
          </p:cNvPr>
          <p:cNvSpPr/>
          <p:nvPr/>
        </p:nvSpPr>
        <p:spPr>
          <a:xfrm>
            <a:off x="38020224" y="24626936"/>
            <a:ext cx="13186176" cy="4188621"/>
          </a:xfrm>
          <a:prstGeom prst="rect">
            <a:avLst/>
          </a:prstGeom>
        </p:spPr>
        <p:txBody>
          <a:bodyPr wrap="square">
            <a:noAutofit/>
          </a:bodyPr>
          <a:lstStyle/>
          <a:p>
            <a:r>
              <a:rPr lang="es-ES" sz="6000" b="1" dirty="0">
                <a:solidFill>
                  <a:schemeClr val="bg1"/>
                </a:solidFill>
              </a:rPr>
              <a:t>Ángel Alfonso Longueira Romero</a:t>
            </a:r>
          </a:p>
          <a:p>
            <a:r>
              <a:rPr lang="es-ES" sz="6000" dirty="0" err="1">
                <a:solidFill>
                  <a:schemeClr val="bg1"/>
                </a:solidFill>
              </a:rPr>
              <a:t>Zibersegurtasuna</a:t>
            </a:r>
            <a:r>
              <a:rPr lang="es-ES" sz="6000" dirty="0">
                <a:solidFill>
                  <a:schemeClr val="bg1"/>
                </a:solidFill>
              </a:rPr>
              <a:t> Sistema </a:t>
            </a:r>
            <a:r>
              <a:rPr lang="es-ES" sz="6000" dirty="0" err="1">
                <a:solidFill>
                  <a:schemeClr val="bg1"/>
                </a:solidFill>
              </a:rPr>
              <a:t>Txertatuetan</a:t>
            </a:r>
            <a:endParaRPr lang="es-ES" sz="6000" dirty="0">
              <a:solidFill>
                <a:schemeClr val="bg1"/>
              </a:solidFill>
            </a:endParaRPr>
          </a:p>
          <a:p>
            <a:endParaRPr lang="es-ES" sz="1000" dirty="0">
              <a:solidFill>
                <a:schemeClr val="bg1"/>
              </a:solidFill>
            </a:endParaRPr>
          </a:p>
          <a:p>
            <a:pPr>
              <a:lnSpc>
                <a:spcPct val="150000"/>
              </a:lnSpc>
            </a:pPr>
            <a:r>
              <a:rPr lang="en-US" sz="4400" b="1" dirty="0">
                <a:solidFill>
                  <a:schemeClr val="bg1"/>
                </a:solidFill>
              </a:rPr>
              <a:t>Supervisor Ikerlan</a:t>
            </a:r>
            <a:r>
              <a:rPr lang="en-US" sz="4400" dirty="0">
                <a:solidFill>
                  <a:schemeClr val="bg1"/>
                </a:solidFill>
              </a:rPr>
              <a:t>: Rosa Iglesias</a:t>
            </a:r>
          </a:p>
          <a:p>
            <a:r>
              <a:rPr lang="en-US" sz="4400" b="1" dirty="0">
                <a:solidFill>
                  <a:schemeClr val="bg1"/>
                </a:solidFill>
              </a:rPr>
              <a:t>Director MU:</a:t>
            </a:r>
            <a:r>
              <a:rPr lang="en-US" sz="4400" dirty="0">
                <a:solidFill>
                  <a:schemeClr val="bg1"/>
                </a:solidFill>
              </a:rPr>
              <a:t> Iñaki Garitano</a:t>
            </a:r>
            <a:endParaRPr lang="es-ES" sz="4400" dirty="0">
              <a:solidFill>
                <a:schemeClr val="bg1"/>
              </a:solidFill>
            </a:endParaRPr>
          </a:p>
        </p:txBody>
      </p:sp>
      <p:sp>
        <p:nvSpPr>
          <p:cNvPr id="3" name="Rectángulo 2">
            <a:extLst>
              <a:ext uri="{FF2B5EF4-FFF2-40B4-BE49-F238E27FC236}">
                <a16:creationId xmlns:a16="http://schemas.microsoft.com/office/drawing/2014/main" id="{2FF5657F-D8AA-4B8B-9DF6-51DF188D5E27}"/>
              </a:ext>
            </a:extLst>
          </p:cNvPr>
          <p:cNvSpPr/>
          <p:nvPr/>
        </p:nvSpPr>
        <p:spPr>
          <a:xfrm>
            <a:off x="15913768" y="908428"/>
            <a:ext cx="16098144" cy="2123658"/>
          </a:xfrm>
          <a:prstGeom prst="rect">
            <a:avLst/>
          </a:prstGeom>
          <a:solidFill>
            <a:schemeClr val="accent2"/>
          </a:solidFill>
        </p:spPr>
        <p:txBody>
          <a:bodyPr wrap="square">
            <a:spAutoFit/>
          </a:bodyPr>
          <a:lstStyle/>
          <a:p>
            <a:pPr algn="ctr"/>
            <a:r>
              <a:rPr lang="en-US" sz="6600" i="1" dirty="0">
                <a:solidFill>
                  <a:schemeClr val="bg1"/>
                </a:solidFill>
              </a:rPr>
              <a:t>Cybersecurity Evaluation Methodology</a:t>
            </a:r>
          </a:p>
          <a:p>
            <a:pPr algn="ctr"/>
            <a:r>
              <a:rPr lang="en-US" sz="6600" i="1" dirty="0">
                <a:solidFill>
                  <a:schemeClr val="bg1"/>
                </a:solidFill>
              </a:rPr>
              <a:t>for Industrial Embedded Components</a:t>
            </a:r>
          </a:p>
        </p:txBody>
      </p:sp>
      <p:pic>
        <p:nvPicPr>
          <p:cNvPr id="9" name="Imagen 8" descr="Imagen que contiene alimentos&#10;&#10;Descripción generada automáticamente">
            <a:extLst>
              <a:ext uri="{FF2B5EF4-FFF2-40B4-BE49-F238E27FC236}">
                <a16:creationId xmlns:a16="http://schemas.microsoft.com/office/drawing/2014/main" id="{4D87B24F-B619-4312-8F67-E2A841A3AB78}"/>
              </a:ext>
            </a:extLst>
          </p:cNvPr>
          <p:cNvPicPr>
            <a:picLocks noChangeAspect="1"/>
          </p:cNvPicPr>
          <p:nvPr/>
        </p:nvPicPr>
        <p:blipFill rotWithShape="1">
          <a:blip r:embed="rId3">
            <a:extLst>
              <a:ext uri="{28A0092B-C50C-407E-A947-70E740481C1C}">
                <a14:useLocalDpi xmlns:a14="http://schemas.microsoft.com/office/drawing/2010/main" val="0"/>
              </a:ext>
            </a:extLst>
          </a:blip>
          <a:srcRect l="19442" t="28315" r="18851" b="27066"/>
          <a:stretch/>
        </p:blipFill>
        <p:spPr>
          <a:xfrm>
            <a:off x="7969756" y="908428"/>
            <a:ext cx="6200464" cy="2523891"/>
          </a:xfrm>
          <a:prstGeom prst="rect">
            <a:avLst/>
          </a:prstGeom>
        </p:spPr>
      </p:pic>
      <p:pic>
        <p:nvPicPr>
          <p:cNvPr id="7" name="Imagen 6" descr="Un hombre con una camisa gris&#10;&#10;Descripción generada automáticamente">
            <a:extLst>
              <a:ext uri="{FF2B5EF4-FFF2-40B4-BE49-F238E27FC236}">
                <a16:creationId xmlns:a16="http://schemas.microsoft.com/office/drawing/2014/main" id="{8C8887E7-F846-41F7-AD83-7F1CDDDEB5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42300" y="24587013"/>
            <a:ext cx="2763760" cy="3824461"/>
          </a:xfrm>
          <a:prstGeom prst="rect">
            <a:avLst/>
          </a:prstGeom>
        </p:spPr>
      </p:pic>
      <p:sp>
        <p:nvSpPr>
          <p:cNvPr id="189" name="80 Rectángulo">
            <a:extLst>
              <a:ext uri="{FF2B5EF4-FFF2-40B4-BE49-F238E27FC236}">
                <a16:creationId xmlns:a16="http://schemas.microsoft.com/office/drawing/2014/main" id="{450FC06E-14F2-4468-91D3-B7B0F417504E}"/>
              </a:ext>
            </a:extLst>
          </p:cNvPr>
          <p:cNvSpPr/>
          <p:nvPr/>
        </p:nvSpPr>
        <p:spPr>
          <a:xfrm rot="5400000">
            <a:off x="4435992" y="861010"/>
            <a:ext cx="8708400" cy="15480000"/>
          </a:xfrm>
          <a:prstGeom prst="rect">
            <a:avLst/>
          </a:prstGeom>
          <a:noFill/>
          <a:ln w="63500">
            <a:solidFill>
              <a:srgbClr val="25E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STAR PRO" pitchFamily="50" charset="0"/>
            </a:endParaRPr>
          </a:p>
        </p:txBody>
      </p:sp>
      <mc:AlternateContent xmlns:mc="http://schemas.openxmlformats.org/markup-compatibility/2006" xmlns:pslz="http://schemas.microsoft.com/office/powerpoint/2016/slidezoom">
        <mc:Choice Requires="pslz">
          <p:graphicFrame>
            <p:nvGraphicFramePr>
              <p:cNvPr id="14" name="Vista general de diapositiva 13">
                <a:extLst>
                  <a:ext uri="{FF2B5EF4-FFF2-40B4-BE49-F238E27FC236}">
                    <a16:creationId xmlns:a16="http://schemas.microsoft.com/office/drawing/2014/main" id="{4BB1DAEB-9602-430B-9EDA-BF64B42645F2}"/>
                  </a:ext>
                </a:extLst>
              </p:cNvPr>
              <p:cNvGraphicFramePr>
                <a:graphicFrameLocks noChangeAspect="1"/>
              </p:cNvGraphicFramePr>
              <p:nvPr>
                <p:extLst>
                  <p:ext uri="{D42A27DB-BD31-4B8C-83A1-F6EECF244321}">
                    <p14:modId xmlns:p14="http://schemas.microsoft.com/office/powerpoint/2010/main" val="3533309374"/>
                  </p:ext>
                </p:extLst>
              </p:nvPr>
            </p:nvGraphicFramePr>
            <p:xfrm>
              <a:off x="1050192" y="4253690"/>
              <a:ext cx="15480000" cy="8707501"/>
            </p:xfrm>
            <a:graphic>
              <a:graphicData uri="http://schemas.microsoft.com/office/powerpoint/2016/slidezoom">
                <pslz:sldZm>
                  <pslz:sldZmObj sldId="258" cId="3666914567">
                    <pslz:zmPr id="{186840F7-ADA1-4800-8D8E-F990EA9E1239}" transitionDur="1000" showBg="0">
                      <p166:blipFill xmlns:p166="http://schemas.microsoft.com/office/powerpoint/2016/6/main">
                        <a:blip r:embed="rId5"/>
                        <a:stretch>
                          <a:fillRect/>
                        </a:stretch>
                      </p166:blipFill>
                      <p166:spPr xmlns:p166="http://schemas.microsoft.com/office/powerpoint/2016/6/main">
                        <a:xfrm>
                          <a:off x="0" y="0"/>
                          <a:ext cx="15480000" cy="8707501"/>
                        </a:xfrm>
                        <a:prstGeom prst="rect">
                          <a:avLst/>
                        </a:prstGeom>
                      </p166:spPr>
                    </pslz:zmPr>
                  </pslz:sldZmObj>
                </pslz:sldZm>
              </a:graphicData>
            </a:graphic>
          </p:graphicFrame>
        </mc:Choice>
        <mc:Fallback xmlns="">
          <p:pic>
            <p:nvPicPr>
              <p:cNvPr id="14" name="Vista general de diapositiva 13">
                <a:extLst>
                  <a:ext uri="{FF2B5EF4-FFF2-40B4-BE49-F238E27FC236}">
                    <a16:creationId xmlns:a16="http://schemas.microsoft.com/office/drawing/2014/main" id="{4BB1DAEB-9602-430B-9EDA-BF64B42645F2}"/>
                  </a:ext>
                </a:extLst>
              </p:cNvPr>
              <p:cNvPicPr>
                <a:picLocks noGrp="1" noRot="1" noChangeAspect="1" noMove="1" noResize="1" noEditPoints="1" noAdjustHandles="1" noChangeArrowheads="1" noChangeShapeType="1"/>
              </p:cNvPicPr>
              <p:nvPr/>
            </p:nvPicPr>
            <p:blipFill>
              <a:blip r:embed="rId6"/>
              <a:stretch>
                <a:fillRect/>
              </a:stretch>
            </p:blipFill>
            <p:spPr>
              <a:xfrm>
                <a:off x="1050192" y="4253690"/>
                <a:ext cx="15480000" cy="8707501"/>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2" name="Vista general de diapositiva 21">
                <a:extLst>
                  <a:ext uri="{FF2B5EF4-FFF2-40B4-BE49-F238E27FC236}">
                    <a16:creationId xmlns:a16="http://schemas.microsoft.com/office/drawing/2014/main" id="{F2408386-5819-47D7-A090-360083EB8D5D}"/>
                  </a:ext>
                </a:extLst>
              </p:cNvPr>
              <p:cNvGraphicFramePr>
                <a:graphicFrameLocks noChangeAspect="1"/>
              </p:cNvGraphicFramePr>
              <p:nvPr>
                <p:extLst>
                  <p:ext uri="{D42A27DB-BD31-4B8C-83A1-F6EECF244321}">
                    <p14:modId xmlns:p14="http://schemas.microsoft.com/office/powerpoint/2010/main" val="551563477"/>
                  </p:ext>
                </p:extLst>
              </p:nvPr>
            </p:nvGraphicFramePr>
            <p:xfrm>
              <a:off x="1050192" y="14273567"/>
              <a:ext cx="15480000" cy="8707499"/>
            </p:xfrm>
            <a:graphic>
              <a:graphicData uri="http://schemas.microsoft.com/office/powerpoint/2016/slidezoom">
                <pslz:sldZm>
                  <pslz:sldZmObj sldId="263" cId="1689179764">
                    <pslz:zmPr id="{B974286E-968A-49CC-8E21-DA417416759E}" transitionDur="1000" showBg="0">
                      <p166:blipFill xmlns:p166="http://schemas.microsoft.com/office/powerpoint/2016/6/main">
                        <a:blip r:embed="rId7"/>
                        <a:stretch>
                          <a:fillRect/>
                        </a:stretch>
                      </p166:blipFill>
                      <p166:spPr xmlns:p166="http://schemas.microsoft.com/office/powerpoint/2016/6/main">
                        <a:xfrm>
                          <a:off x="0" y="0"/>
                          <a:ext cx="15480000" cy="8707499"/>
                        </a:xfrm>
                        <a:prstGeom prst="rect">
                          <a:avLst/>
                        </a:prstGeom>
                      </p166:spPr>
                    </pslz:zmPr>
                  </pslz:sldZmObj>
                </pslz:sldZm>
              </a:graphicData>
            </a:graphic>
          </p:graphicFrame>
        </mc:Choice>
        <mc:Fallback xmlns="">
          <p:pic>
            <p:nvPicPr>
              <p:cNvPr id="22" name="Vista general de diapositiva 21">
                <a:extLst>
                  <a:ext uri="{FF2B5EF4-FFF2-40B4-BE49-F238E27FC236}">
                    <a16:creationId xmlns:a16="http://schemas.microsoft.com/office/drawing/2014/main" id="{F2408386-5819-47D7-A090-360083EB8D5D}"/>
                  </a:ext>
                </a:extLst>
              </p:cNvPr>
              <p:cNvPicPr>
                <a:picLocks noGrp="1" noRot="1" noChangeAspect="1" noMove="1" noResize="1" noEditPoints="1" noAdjustHandles="1" noChangeArrowheads="1" noChangeShapeType="1"/>
              </p:cNvPicPr>
              <p:nvPr/>
            </p:nvPicPr>
            <p:blipFill>
              <a:blip r:embed="rId8"/>
              <a:stretch>
                <a:fillRect/>
              </a:stretch>
            </p:blipFill>
            <p:spPr>
              <a:xfrm>
                <a:off x="1050192" y="14273567"/>
                <a:ext cx="15480000" cy="870749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4" name="Vista general de diapositiva 23">
                <a:extLst>
                  <a:ext uri="{FF2B5EF4-FFF2-40B4-BE49-F238E27FC236}">
                    <a16:creationId xmlns:a16="http://schemas.microsoft.com/office/drawing/2014/main" id="{43A82881-3DEB-4CBA-984B-22BF5368FBE6}"/>
                  </a:ext>
                </a:extLst>
              </p:cNvPr>
              <p:cNvGraphicFramePr>
                <a:graphicFrameLocks noChangeAspect="1"/>
              </p:cNvGraphicFramePr>
              <p:nvPr>
                <p:extLst>
                  <p:ext uri="{D42A27DB-BD31-4B8C-83A1-F6EECF244321}">
                    <p14:modId xmlns:p14="http://schemas.microsoft.com/office/powerpoint/2010/main" val="2990851265"/>
                  </p:ext>
                </p:extLst>
              </p:nvPr>
            </p:nvGraphicFramePr>
            <p:xfrm>
              <a:off x="34532192" y="14273567"/>
              <a:ext cx="15480000" cy="8707499"/>
            </p:xfrm>
            <a:graphic>
              <a:graphicData uri="http://schemas.microsoft.com/office/powerpoint/2016/slidezoom">
                <pslz:sldZm>
                  <pslz:sldZmObj sldId="266" cId="2817508825">
                    <pslz:zmPr id="{8B5D72DC-4E5A-4E17-9030-23316792C6DA}" transitionDur="1000" showBg="0">
                      <p166:blipFill xmlns:p166="http://schemas.microsoft.com/office/powerpoint/2016/6/main">
                        <a:blip r:embed="rId9"/>
                        <a:stretch>
                          <a:fillRect/>
                        </a:stretch>
                      </p166:blipFill>
                      <p166:spPr xmlns:p166="http://schemas.microsoft.com/office/powerpoint/2016/6/main">
                        <a:xfrm>
                          <a:off x="0" y="0"/>
                          <a:ext cx="15480000" cy="8707499"/>
                        </a:xfrm>
                        <a:prstGeom prst="rect">
                          <a:avLst/>
                        </a:prstGeom>
                      </p166:spPr>
                    </pslz:zmPr>
                  </pslz:sldZmObj>
                </pslz:sldZm>
              </a:graphicData>
            </a:graphic>
          </p:graphicFrame>
        </mc:Choice>
        <mc:Fallback xmlns="">
          <p:pic>
            <p:nvPicPr>
              <p:cNvPr id="24" name="Vista general de diapositiva 23">
                <a:extLst>
                  <a:ext uri="{FF2B5EF4-FFF2-40B4-BE49-F238E27FC236}">
                    <a16:creationId xmlns:a16="http://schemas.microsoft.com/office/drawing/2014/main" id="{43A82881-3DEB-4CBA-984B-22BF5368FBE6}"/>
                  </a:ext>
                </a:extLst>
              </p:cNvPr>
              <p:cNvPicPr>
                <a:picLocks noGrp="1" noRot="1" noChangeAspect="1" noMove="1" noResize="1" noEditPoints="1" noAdjustHandles="1" noChangeArrowheads="1" noChangeShapeType="1"/>
              </p:cNvPicPr>
              <p:nvPr/>
            </p:nvPicPr>
            <p:blipFill>
              <a:blip r:embed="rId10"/>
              <a:stretch>
                <a:fillRect/>
              </a:stretch>
            </p:blipFill>
            <p:spPr>
              <a:xfrm>
                <a:off x="34532192" y="14273567"/>
                <a:ext cx="15480000" cy="870749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1" name="Vista general de diapositiva 30">
                <a:extLst>
                  <a:ext uri="{FF2B5EF4-FFF2-40B4-BE49-F238E27FC236}">
                    <a16:creationId xmlns:a16="http://schemas.microsoft.com/office/drawing/2014/main" id="{E389D0CD-CFD9-4E9B-939B-C6584887C946}"/>
                  </a:ext>
                </a:extLst>
              </p:cNvPr>
              <p:cNvGraphicFramePr>
                <a:graphicFrameLocks noChangeAspect="1"/>
              </p:cNvGraphicFramePr>
              <p:nvPr>
                <p:extLst>
                  <p:ext uri="{D42A27DB-BD31-4B8C-83A1-F6EECF244321}">
                    <p14:modId xmlns:p14="http://schemas.microsoft.com/office/powerpoint/2010/main" val="784376891"/>
                  </p:ext>
                </p:extLst>
              </p:nvPr>
            </p:nvGraphicFramePr>
            <p:xfrm>
              <a:off x="17791192" y="14273567"/>
              <a:ext cx="15480000" cy="8707499"/>
            </p:xfrm>
            <a:graphic>
              <a:graphicData uri="http://schemas.microsoft.com/office/powerpoint/2016/slidezoom">
                <pslz:sldZm>
                  <pslz:sldZmObj sldId="264" cId="1902061143">
                    <pslz:zmPr id="{56D542E5-D261-4B83-A5A0-CAB972718AD4}" transitionDur="1000" showBg="0">
                      <p166:blipFill xmlns:p166="http://schemas.microsoft.com/office/powerpoint/2016/6/main">
                        <a:blip r:embed="rId11"/>
                        <a:stretch>
                          <a:fillRect/>
                        </a:stretch>
                      </p166:blipFill>
                      <p166:spPr xmlns:p166="http://schemas.microsoft.com/office/powerpoint/2016/6/main">
                        <a:xfrm>
                          <a:off x="0" y="0"/>
                          <a:ext cx="15480000" cy="8707499"/>
                        </a:xfrm>
                        <a:prstGeom prst="rect">
                          <a:avLst/>
                        </a:prstGeom>
                      </p166:spPr>
                    </pslz:zmPr>
                  </pslz:sldZmObj>
                </pslz:sldZm>
              </a:graphicData>
            </a:graphic>
          </p:graphicFrame>
        </mc:Choice>
        <mc:Fallback xmlns="">
          <p:pic>
            <p:nvPicPr>
              <p:cNvPr id="31" name="Vista general de diapositiva 30">
                <a:extLst>
                  <a:ext uri="{FF2B5EF4-FFF2-40B4-BE49-F238E27FC236}">
                    <a16:creationId xmlns:a16="http://schemas.microsoft.com/office/drawing/2014/main" id="{E389D0CD-CFD9-4E9B-939B-C6584887C946}"/>
                  </a:ext>
                </a:extLst>
              </p:cNvPr>
              <p:cNvPicPr>
                <a:picLocks noGrp="1" noRot="1" noChangeAspect="1" noMove="1" noResize="1" noEditPoints="1" noAdjustHandles="1" noChangeArrowheads="1" noChangeShapeType="1"/>
              </p:cNvPicPr>
              <p:nvPr/>
            </p:nvPicPr>
            <p:blipFill>
              <a:blip r:embed="rId12"/>
              <a:stretch>
                <a:fillRect/>
              </a:stretch>
            </p:blipFill>
            <p:spPr>
              <a:xfrm>
                <a:off x="17791192" y="14273567"/>
                <a:ext cx="15480000" cy="870749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3" name="Vista general de diapositiva 32">
                <a:extLst>
                  <a:ext uri="{FF2B5EF4-FFF2-40B4-BE49-F238E27FC236}">
                    <a16:creationId xmlns:a16="http://schemas.microsoft.com/office/drawing/2014/main" id="{1C153C11-9A2E-47B7-A467-8C3719C7A06C}"/>
                  </a:ext>
                </a:extLst>
              </p:cNvPr>
              <p:cNvGraphicFramePr>
                <a:graphicFrameLocks noChangeAspect="1"/>
              </p:cNvGraphicFramePr>
              <p:nvPr>
                <p:extLst>
                  <p:ext uri="{D42A27DB-BD31-4B8C-83A1-F6EECF244321}">
                    <p14:modId xmlns:p14="http://schemas.microsoft.com/office/powerpoint/2010/main" val="1773820407"/>
                  </p:ext>
                </p:extLst>
              </p:nvPr>
            </p:nvGraphicFramePr>
            <p:xfrm>
              <a:off x="19914568" y="23015202"/>
              <a:ext cx="10302123" cy="5794944"/>
            </p:xfrm>
            <a:graphic>
              <a:graphicData uri="http://schemas.microsoft.com/office/powerpoint/2016/slidezoom">
                <pslz:sldZm>
                  <pslz:sldZmObj sldId="268" cId="1206603200">
                    <pslz:zmPr id="{01510153-C2AD-47D3-B72D-FFC84984E35E}" transitionDur="1000" showBg="0">
                      <p166:blipFill xmlns:p166="http://schemas.microsoft.com/office/powerpoint/2016/6/main">
                        <a:blip r:embed="rId13"/>
                        <a:stretch>
                          <a:fillRect/>
                        </a:stretch>
                      </p166:blipFill>
                      <p166:spPr xmlns:p166="http://schemas.microsoft.com/office/powerpoint/2016/6/main">
                        <a:xfrm>
                          <a:off x="0" y="0"/>
                          <a:ext cx="10302123" cy="5794944"/>
                        </a:xfrm>
                        <a:prstGeom prst="rect">
                          <a:avLst/>
                        </a:prstGeom>
                      </p166:spPr>
                    </pslz:zmPr>
                  </pslz:sldZmObj>
                </pslz:sldZm>
              </a:graphicData>
            </a:graphic>
          </p:graphicFrame>
        </mc:Choice>
        <mc:Fallback xmlns="">
          <p:pic>
            <p:nvPicPr>
              <p:cNvPr id="33" name="Vista general de diapositiva 32">
                <a:extLst>
                  <a:ext uri="{FF2B5EF4-FFF2-40B4-BE49-F238E27FC236}">
                    <a16:creationId xmlns:a16="http://schemas.microsoft.com/office/drawing/2014/main" id="{1C153C11-9A2E-47B7-A467-8C3719C7A06C}"/>
                  </a:ext>
                </a:extLst>
              </p:cNvPr>
              <p:cNvPicPr>
                <a:picLocks noGrp="1" noRot="1" noChangeAspect="1" noMove="1" noResize="1" noEditPoints="1" noAdjustHandles="1" noChangeArrowheads="1" noChangeShapeType="1"/>
              </p:cNvPicPr>
              <p:nvPr/>
            </p:nvPicPr>
            <p:blipFill>
              <a:blip r:embed="rId14"/>
              <a:stretch>
                <a:fillRect/>
              </a:stretch>
            </p:blipFill>
            <p:spPr>
              <a:xfrm>
                <a:off x="19914568" y="23015202"/>
                <a:ext cx="10302123" cy="579494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6" name="Vista general de diapositiva 5">
                <a:extLst>
                  <a:ext uri="{FF2B5EF4-FFF2-40B4-BE49-F238E27FC236}">
                    <a16:creationId xmlns:a16="http://schemas.microsoft.com/office/drawing/2014/main" id="{22EE2487-CF32-4DA6-919F-063D68CF25E4}"/>
                  </a:ext>
                </a:extLst>
              </p:cNvPr>
              <p:cNvGraphicFramePr>
                <a:graphicFrameLocks noChangeAspect="1"/>
              </p:cNvGraphicFramePr>
              <p:nvPr>
                <p:extLst>
                  <p:ext uri="{D42A27DB-BD31-4B8C-83A1-F6EECF244321}">
                    <p14:modId xmlns:p14="http://schemas.microsoft.com/office/powerpoint/2010/main" val="1999841373"/>
                  </p:ext>
                </p:extLst>
              </p:nvPr>
            </p:nvGraphicFramePr>
            <p:xfrm>
              <a:off x="34532192" y="4253690"/>
              <a:ext cx="15480000" cy="8707501"/>
            </p:xfrm>
            <a:graphic>
              <a:graphicData uri="http://schemas.microsoft.com/office/powerpoint/2016/slidezoom">
                <pslz:sldZm>
                  <pslz:sldZmObj sldId="279" cId="3845581602">
                    <pslz:zmPr id="{F01D1C1D-338A-41BA-BCF9-0FBD30FD285C}" transitionDur="1000">
                      <p166:blipFill xmlns:p166="http://schemas.microsoft.com/office/powerpoint/2016/6/main">
                        <a:blip r:embed="rId15"/>
                        <a:stretch>
                          <a:fillRect/>
                        </a:stretch>
                      </p166:blipFill>
                      <p166:spPr xmlns:p166="http://schemas.microsoft.com/office/powerpoint/2016/6/main">
                        <a:xfrm>
                          <a:off x="0" y="0"/>
                          <a:ext cx="15480000" cy="8707501"/>
                        </a:xfrm>
                        <a:prstGeom prst="rect">
                          <a:avLst/>
                        </a:prstGeom>
                        <a:ln w="3175">
                          <a:solidFill>
                            <a:prstClr val="ltGray"/>
                          </a:solidFill>
                        </a:ln>
                      </p166:spPr>
                    </pslz:zmPr>
                  </pslz:sldZmObj>
                </pslz:sldZm>
              </a:graphicData>
            </a:graphic>
          </p:graphicFrame>
        </mc:Choice>
        <mc:Fallback xmlns="">
          <p:pic>
            <p:nvPicPr>
              <p:cNvPr id="6" name="Vista general de diapositiva 5">
                <a:extLst>
                  <a:ext uri="{FF2B5EF4-FFF2-40B4-BE49-F238E27FC236}">
                    <a16:creationId xmlns:a16="http://schemas.microsoft.com/office/drawing/2014/main" id="{22EE2487-CF32-4DA6-919F-063D68CF25E4}"/>
                  </a:ext>
                </a:extLst>
              </p:cNvPr>
              <p:cNvPicPr>
                <a:picLocks noGrp="1" noRot="1" noChangeAspect="1" noMove="1" noResize="1" noEditPoints="1" noAdjustHandles="1" noChangeArrowheads="1" noChangeShapeType="1"/>
              </p:cNvPicPr>
              <p:nvPr/>
            </p:nvPicPr>
            <p:blipFill>
              <a:blip r:embed="rId16"/>
              <a:stretch>
                <a:fillRect/>
              </a:stretch>
            </p:blipFill>
            <p:spPr>
              <a:xfrm>
                <a:off x="34532192" y="4253690"/>
                <a:ext cx="15480000" cy="870750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Vista general de diapositiva 9">
                <a:extLst>
                  <a:ext uri="{FF2B5EF4-FFF2-40B4-BE49-F238E27FC236}">
                    <a16:creationId xmlns:a16="http://schemas.microsoft.com/office/drawing/2014/main" id="{E24CD0F0-0579-447A-B3F0-78043F59F34D}"/>
                  </a:ext>
                </a:extLst>
              </p:cNvPr>
              <p:cNvGraphicFramePr>
                <a:graphicFrameLocks noChangeAspect="1"/>
              </p:cNvGraphicFramePr>
              <p:nvPr>
                <p:extLst>
                  <p:ext uri="{D42A27DB-BD31-4B8C-83A1-F6EECF244321}">
                    <p14:modId xmlns:p14="http://schemas.microsoft.com/office/powerpoint/2010/main" val="1548269038"/>
                  </p:ext>
                </p:extLst>
              </p:nvPr>
            </p:nvGraphicFramePr>
            <p:xfrm>
              <a:off x="17791192" y="4253690"/>
              <a:ext cx="15480000" cy="8707500"/>
            </p:xfrm>
            <a:graphic>
              <a:graphicData uri="http://schemas.microsoft.com/office/powerpoint/2016/slidezoom">
                <pslz:sldZm>
                  <pslz:sldZmObj sldId="280" cId="2523423381">
                    <pslz:zmPr id="{C0152B7D-B3A4-4669-8003-6AA93BFB9F27}" transitionDur="1000" showBg="0">
                      <p166:blipFill xmlns:p166="http://schemas.microsoft.com/office/powerpoint/2016/6/main">
                        <a:blip r:embed="rId17"/>
                        <a:stretch>
                          <a:fillRect/>
                        </a:stretch>
                      </p166:blipFill>
                      <p166:spPr xmlns:p166="http://schemas.microsoft.com/office/powerpoint/2016/6/main">
                        <a:xfrm>
                          <a:off x="0" y="0"/>
                          <a:ext cx="15480000" cy="8707500"/>
                        </a:xfrm>
                        <a:prstGeom prst="rect">
                          <a:avLst/>
                        </a:prstGeom>
                      </p166:spPr>
                    </pslz:zmPr>
                  </pslz:sldZmObj>
                </pslz:sldZm>
              </a:graphicData>
            </a:graphic>
          </p:graphicFrame>
        </mc:Choice>
        <mc:Fallback xmlns="">
          <p:pic>
            <p:nvPicPr>
              <p:cNvPr id="10" name="Vista general de diapositiva 9">
                <a:extLst>
                  <a:ext uri="{FF2B5EF4-FFF2-40B4-BE49-F238E27FC236}">
                    <a16:creationId xmlns:a16="http://schemas.microsoft.com/office/drawing/2014/main" id="{E24CD0F0-0579-447A-B3F0-78043F59F34D}"/>
                  </a:ext>
                </a:extLst>
              </p:cNvPr>
              <p:cNvPicPr>
                <a:picLocks noGrp="1" noRot="1" noChangeAspect="1" noMove="1" noResize="1" noEditPoints="1" noAdjustHandles="1" noChangeArrowheads="1" noChangeShapeType="1"/>
              </p:cNvPicPr>
              <p:nvPr/>
            </p:nvPicPr>
            <p:blipFill>
              <a:blip r:embed="rId18"/>
              <a:stretch>
                <a:fillRect/>
              </a:stretch>
            </p:blipFill>
            <p:spPr>
              <a:xfrm>
                <a:off x="17791192" y="4253690"/>
                <a:ext cx="15480000" cy="8707500"/>
              </a:xfrm>
              <a:prstGeom prst="rect">
                <a:avLst/>
              </a:prstGeom>
            </p:spPr>
          </p:pic>
        </mc:Fallback>
      </mc:AlternateContent>
      <p:sp>
        <p:nvSpPr>
          <p:cNvPr id="40" name="80 Rectángulo">
            <a:extLst>
              <a:ext uri="{FF2B5EF4-FFF2-40B4-BE49-F238E27FC236}">
                <a16:creationId xmlns:a16="http://schemas.microsoft.com/office/drawing/2014/main" id="{49323BFC-3247-44DB-BD2D-2F80F12F3004}"/>
              </a:ext>
            </a:extLst>
          </p:cNvPr>
          <p:cNvSpPr/>
          <p:nvPr/>
        </p:nvSpPr>
        <p:spPr>
          <a:xfrm rot="5400000">
            <a:off x="21176992" y="867440"/>
            <a:ext cx="8708400" cy="15480000"/>
          </a:xfrm>
          <a:prstGeom prst="rect">
            <a:avLst/>
          </a:prstGeom>
          <a:noFill/>
          <a:ln w="63500">
            <a:solidFill>
              <a:srgbClr val="25E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STAR PRO" pitchFamily="50" charset="0"/>
            </a:endParaRPr>
          </a:p>
        </p:txBody>
      </p:sp>
      <p:sp>
        <p:nvSpPr>
          <p:cNvPr id="41" name="80 Rectángulo">
            <a:extLst>
              <a:ext uri="{FF2B5EF4-FFF2-40B4-BE49-F238E27FC236}">
                <a16:creationId xmlns:a16="http://schemas.microsoft.com/office/drawing/2014/main" id="{6E4702C9-E189-4877-8BB4-F24989012E4B}"/>
              </a:ext>
            </a:extLst>
          </p:cNvPr>
          <p:cNvSpPr/>
          <p:nvPr/>
        </p:nvSpPr>
        <p:spPr>
          <a:xfrm rot="5400000">
            <a:off x="37917992" y="867440"/>
            <a:ext cx="8708400" cy="15480000"/>
          </a:xfrm>
          <a:prstGeom prst="rect">
            <a:avLst/>
          </a:prstGeom>
          <a:noFill/>
          <a:ln w="63500">
            <a:solidFill>
              <a:srgbClr val="25E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STAR PRO" pitchFamily="50" charset="0"/>
            </a:endParaRPr>
          </a:p>
        </p:txBody>
      </p:sp>
      <p:sp>
        <p:nvSpPr>
          <p:cNvPr id="42" name="80 Rectángulo">
            <a:extLst>
              <a:ext uri="{FF2B5EF4-FFF2-40B4-BE49-F238E27FC236}">
                <a16:creationId xmlns:a16="http://schemas.microsoft.com/office/drawing/2014/main" id="{A243671C-8B00-4316-9C81-0B7B35D4EB25}"/>
              </a:ext>
            </a:extLst>
          </p:cNvPr>
          <p:cNvSpPr/>
          <p:nvPr/>
        </p:nvSpPr>
        <p:spPr>
          <a:xfrm rot="5400000">
            <a:off x="4435992" y="10887767"/>
            <a:ext cx="8708400" cy="15480000"/>
          </a:xfrm>
          <a:prstGeom prst="rect">
            <a:avLst/>
          </a:prstGeom>
          <a:noFill/>
          <a:ln w="63500">
            <a:solidFill>
              <a:srgbClr val="25E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STAR PRO" pitchFamily="50" charset="0"/>
            </a:endParaRPr>
          </a:p>
        </p:txBody>
      </p:sp>
      <p:sp>
        <p:nvSpPr>
          <p:cNvPr id="44" name="80 Rectángulo">
            <a:extLst>
              <a:ext uri="{FF2B5EF4-FFF2-40B4-BE49-F238E27FC236}">
                <a16:creationId xmlns:a16="http://schemas.microsoft.com/office/drawing/2014/main" id="{A08DDA25-6BFE-46FA-BD33-83FFFD1D7C7E}"/>
              </a:ext>
            </a:extLst>
          </p:cNvPr>
          <p:cNvSpPr/>
          <p:nvPr/>
        </p:nvSpPr>
        <p:spPr>
          <a:xfrm rot="5400000">
            <a:off x="21176992" y="10887767"/>
            <a:ext cx="8708400" cy="15480000"/>
          </a:xfrm>
          <a:prstGeom prst="rect">
            <a:avLst/>
          </a:prstGeom>
          <a:noFill/>
          <a:ln w="63500">
            <a:solidFill>
              <a:srgbClr val="25E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STAR PRO" pitchFamily="50" charset="0"/>
            </a:endParaRPr>
          </a:p>
        </p:txBody>
      </p:sp>
      <p:sp>
        <p:nvSpPr>
          <p:cNvPr id="45" name="80 Rectángulo">
            <a:extLst>
              <a:ext uri="{FF2B5EF4-FFF2-40B4-BE49-F238E27FC236}">
                <a16:creationId xmlns:a16="http://schemas.microsoft.com/office/drawing/2014/main" id="{B4ACDCE7-6ABA-4D55-B1AB-EB28C285DD38}"/>
              </a:ext>
            </a:extLst>
          </p:cNvPr>
          <p:cNvSpPr/>
          <p:nvPr/>
        </p:nvSpPr>
        <p:spPr>
          <a:xfrm rot="5400000">
            <a:off x="37917992" y="10887767"/>
            <a:ext cx="8708400" cy="15480000"/>
          </a:xfrm>
          <a:prstGeom prst="rect">
            <a:avLst/>
          </a:prstGeom>
          <a:noFill/>
          <a:ln w="63500">
            <a:solidFill>
              <a:srgbClr val="25E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STAR PRO" pitchFamily="50" charset="0"/>
            </a:endParaRPr>
          </a:p>
        </p:txBody>
      </p:sp>
      <p:pic>
        <p:nvPicPr>
          <p:cNvPr id="8" name="Imagen 7">
            <a:extLst>
              <a:ext uri="{FF2B5EF4-FFF2-40B4-BE49-F238E27FC236}">
                <a16:creationId xmlns:a16="http://schemas.microsoft.com/office/drawing/2014/main" id="{FEACBFED-0BEE-4746-B82D-AA7E2A864363}"/>
              </a:ext>
            </a:extLst>
          </p:cNvPr>
          <p:cNvPicPr>
            <a:picLocks noChangeAspect="1"/>
          </p:cNvPicPr>
          <p:nvPr/>
        </p:nvPicPr>
        <p:blipFill>
          <a:blip r:embed="rId19"/>
          <a:stretch>
            <a:fillRect/>
          </a:stretch>
        </p:blipFill>
        <p:spPr>
          <a:xfrm>
            <a:off x="10730789" y="18794288"/>
            <a:ext cx="6878861" cy="6881639"/>
          </a:xfrm>
          <a:prstGeom prst="rect">
            <a:avLst/>
          </a:prstGeom>
        </p:spPr>
      </p:pic>
    </p:spTree>
    <p:extLst>
      <p:ext uri="{BB962C8B-B14F-4D97-AF65-F5344CB8AC3E}">
        <p14:creationId xmlns:p14="http://schemas.microsoft.com/office/powerpoint/2010/main" val="2044687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68 CuadroTexto">
            <a:extLst>
              <a:ext uri="{FF2B5EF4-FFF2-40B4-BE49-F238E27FC236}">
                <a16:creationId xmlns:a16="http://schemas.microsoft.com/office/drawing/2014/main" id="{5470A4BF-ECBF-4391-9214-FD2487A0507E}"/>
              </a:ext>
            </a:extLst>
          </p:cNvPr>
          <p:cNvSpPr txBox="1"/>
          <p:nvPr/>
        </p:nvSpPr>
        <p:spPr>
          <a:xfrm>
            <a:off x="1408512" y="1080320"/>
            <a:ext cx="22106456" cy="2592488"/>
          </a:xfrm>
          <a:prstGeom prst="rect">
            <a:avLst/>
          </a:prstGeom>
          <a:noFill/>
        </p:spPr>
        <p:txBody>
          <a:bodyPr wrap="square" rtlCol="0" anchor="ctr" anchorCtr="0">
            <a:noAutofit/>
          </a:bodyPr>
          <a:lstStyle/>
          <a:p>
            <a:r>
              <a:rPr lang="en-US" sz="23900" b="1" cap="all" dirty="0">
                <a:latin typeface="TSTAR PRO Headline" pitchFamily="50" charset="0"/>
              </a:rPr>
              <a:t>MOTIVATION</a:t>
            </a:r>
          </a:p>
        </p:txBody>
      </p:sp>
      <p:sp>
        <p:nvSpPr>
          <p:cNvPr id="5" name="object 7">
            <a:extLst>
              <a:ext uri="{FF2B5EF4-FFF2-40B4-BE49-F238E27FC236}">
                <a16:creationId xmlns:a16="http://schemas.microsoft.com/office/drawing/2014/main" id="{FBE15943-F2B7-4395-A84A-93EAB1D85E06}"/>
              </a:ext>
            </a:extLst>
          </p:cNvPr>
          <p:cNvSpPr/>
          <p:nvPr/>
        </p:nvSpPr>
        <p:spPr>
          <a:xfrm flipV="1">
            <a:off x="1408512" y="4176128"/>
            <a:ext cx="15409712" cy="45719"/>
          </a:xfrm>
          <a:custGeom>
            <a:avLst/>
            <a:gdLst/>
            <a:ahLst/>
            <a:cxnLst/>
            <a:rect l="l" t="t" r="r" b="b"/>
            <a:pathLst>
              <a:path w="446405">
                <a:moveTo>
                  <a:pt x="0" y="0"/>
                </a:moveTo>
                <a:lnTo>
                  <a:pt x="446151" y="0"/>
                </a:lnTo>
              </a:path>
            </a:pathLst>
          </a:custGeom>
          <a:ln w="101600">
            <a:solidFill>
              <a:srgbClr val="25EE32"/>
            </a:solidFill>
          </a:ln>
        </p:spPr>
        <p:txBody>
          <a:bodyPr wrap="square" lIns="0" tIns="0" rIns="0" bIns="0" rtlCol="0"/>
          <a:lstStyle/>
          <a:p>
            <a:endParaRPr dirty="0"/>
          </a:p>
        </p:txBody>
      </p:sp>
      <p:sp>
        <p:nvSpPr>
          <p:cNvPr id="6" name="object 49">
            <a:extLst>
              <a:ext uri="{FF2B5EF4-FFF2-40B4-BE49-F238E27FC236}">
                <a16:creationId xmlns:a16="http://schemas.microsoft.com/office/drawing/2014/main" id="{7C189118-3D2E-4429-A599-A1A5E7046C64}"/>
              </a:ext>
            </a:extLst>
          </p:cNvPr>
          <p:cNvSpPr/>
          <p:nvPr/>
        </p:nvSpPr>
        <p:spPr>
          <a:xfrm>
            <a:off x="1408512" y="4176128"/>
            <a:ext cx="15409712" cy="45719"/>
          </a:xfrm>
          <a:custGeom>
            <a:avLst/>
            <a:gdLst/>
            <a:ahLst/>
            <a:cxnLst/>
            <a:rect l="l" t="t" r="r" b="b"/>
            <a:pathLst>
              <a:path w="308609">
                <a:moveTo>
                  <a:pt x="0" y="0"/>
                </a:moveTo>
                <a:lnTo>
                  <a:pt x="308610" y="0"/>
                </a:lnTo>
              </a:path>
            </a:pathLst>
          </a:custGeom>
          <a:ln w="127000">
            <a:solidFill>
              <a:srgbClr val="000000"/>
            </a:solidFill>
            <a:prstDash val="dot"/>
            <a:headEnd type="oval"/>
            <a:tailEnd type="oval"/>
          </a:ln>
        </p:spPr>
        <p:txBody>
          <a:bodyPr wrap="square" lIns="0" tIns="0" rIns="0" bIns="0" rtlCol="0"/>
          <a:lstStyle/>
          <a:p>
            <a:endParaRPr/>
          </a:p>
        </p:txBody>
      </p:sp>
      <p:pic>
        <p:nvPicPr>
          <p:cNvPr id="3" name="Imagen 2">
            <a:extLst>
              <a:ext uri="{FF2B5EF4-FFF2-40B4-BE49-F238E27FC236}">
                <a16:creationId xmlns:a16="http://schemas.microsoft.com/office/drawing/2014/main" id="{F84F56CA-E361-48B8-8E00-A2BEA5E2C900}"/>
              </a:ext>
            </a:extLst>
          </p:cNvPr>
          <p:cNvPicPr>
            <a:picLocks noChangeAspect="1"/>
          </p:cNvPicPr>
          <p:nvPr/>
        </p:nvPicPr>
        <p:blipFill>
          <a:blip r:embed="rId3"/>
          <a:stretch>
            <a:fillRect/>
          </a:stretch>
        </p:blipFill>
        <p:spPr>
          <a:xfrm>
            <a:off x="472408" y="4733261"/>
            <a:ext cx="50261584" cy="23846210"/>
          </a:xfrm>
          <a:prstGeom prst="rect">
            <a:avLst/>
          </a:prstGeom>
        </p:spPr>
      </p:pic>
    </p:spTree>
    <p:extLst>
      <p:ext uri="{BB962C8B-B14F-4D97-AF65-F5344CB8AC3E}">
        <p14:creationId xmlns:p14="http://schemas.microsoft.com/office/powerpoint/2010/main" val="3666914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68 CuadroTexto">
            <a:extLst>
              <a:ext uri="{FF2B5EF4-FFF2-40B4-BE49-F238E27FC236}">
                <a16:creationId xmlns:a16="http://schemas.microsoft.com/office/drawing/2014/main" id="{39209FA8-03BA-48B6-BAD8-287A70D78D71}"/>
              </a:ext>
            </a:extLst>
          </p:cNvPr>
          <p:cNvSpPr txBox="1"/>
          <p:nvPr/>
        </p:nvSpPr>
        <p:spPr>
          <a:xfrm>
            <a:off x="1408512" y="1080320"/>
            <a:ext cx="18866096" cy="2592488"/>
          </a:xfrm>
          <a:prstGeom prst="rect">
            <a:avLst/>
          </a:prstGeom>
          <a:noFill/>
        </p:spPr>
        <p:txBody>
          <a:bodyPr wrap="square" rtlCol="0" anchor="ctr" anchorCtr="0">
            <a:noAutofit/>
          </a:bodyPr>
          <a:lstStyle/>
          <a:p>
            <a:r>
              <a:rPr lang="en-US" sz="23900" b="1" cap="all" dirty="0">
                <a:latin typeface="TSTAR PRO Headline" pitchFamily="50" charset="0"/>
              </a:rPr>
              <a:t>GOALS</a:t>
            </a:r>
          </a:p>
        </p:txBody>
      </p:sp>
      <p:sp>
        <p:nvSpPr>
          <p:cNvPr id="8" name="object 7">
            <a:extLst>
              <a:ext uri="{FF2B5EF4-FFF2-40B4-BE49-F238E27FC236}">
                <a16:creationId xmlns:a16="http://schemas.microsoft.com/office/drawing/2014/main" id="{959B0459-6647-4CFB-8A62-0F2273C778E9}"/>
              </a:ext>
            </a:extLst>
          </p:cNvPr>
          <p:cNvSpPr/>
          <p:nvPr/>
        </p:nvSpPr>
        <p:spPr>
          <a:xfrm flipV="1">
            <a:off x="1408512" y="3672807"/>
            <a:ext cx="8712968" cy="510939"/>
          </a:xfrm>
          <a:custGeom>
            <a:avLst/>
            <a:gdLst/>
            <a:ahLst/>
            <a:cxnLst/>
            <a:rect l="l" t="t" r="r" b="b"/>
            <a:pathLst>
              <a:path w="446405">
                <a:moveTo>
                  <a:pt x="0" y="0"/>
                </a:moveTo>
                <a:lnTo>
                  <a:pt x="446151" y="0"/>
                </a:lnTo>
              </a:path>
            </a:pathLst>
          </a:custGeom>
          <a:ln w="101600">
            <a:solidFill>
              <a:srgbClr val="25EE32"/>
            </a:solidFill>
          </a:ln>
        </p:spPr>
        <p:txBody>
          <a:bodyPr wrap="square" lIns="0" tIns="0" rIns="0" bIns="0" rtlCol="0"/>
          <a:lstStyle/>
          <a:p>
            <a:endParaRPr dirty="0"/>
          </a:p>
        </p:txBody>
      </p:sp>
      <p:sp>
        <p:nvSpPr>
          <p:cNvPr id="9" name="object 49">
            <a:extLst>
              <a:ext uri="{FF2B5EF4-FFF2-40B4-BE49-F238E27FC236}">
                <a16:creationId xmlns:a16="http://schemas.microsoft.com/office/drawing/2014/main" id="{728D0561-3E1A-451E-8024-D4B987FED805}"/>
              </a:ext>
            </a:extLst>
          </p:cNvPr>
          <p:cNvSpPr/>
          <p:nvPr/>
        </p:nvSpPr>
        <p:spPr>
          <a:xfrm>
            <a:off x="1408512" y="4138028"/>
            <a:ext cx="8712968" cy="45719"/>
          </a:xfrm>
          <a:custGeom>
            <a:avLst/>
            <a:gdLst/>
            <a:ahLst/>
            <a:cxnLst/>
            <a:rect l="l" t="t" r="r" b="b"/>
            <a:pathLst>
              <a:path w="308609">
                <a:moveTo>
                  <a:pt x="0" y="0"/>
                </a:moveTo>
                <a:lnTo>
                  <a:pt x="308610" y="0"/>
                </a:lnTo>
              </a:path>
            </a:pathLst>
          </a:custGeom>
          <a:ln w="127000">
            <a:solidFill>
              <a:srgbClr val="000000"/>
            </a:solidFill>
            <a:prstDash val="dot"/>
            <a:headEnd type="oval"/>
            <a:tailEnd type="oval"/>
          </a:ln>
        </p:spPr>
        <p:txBody>
          <a:bodyPr wrap="square" lIns="0" tIns="0" rIns="0" bIns="0" rtlCol="0"/>
          <a:lstStyle/>
          <a:p>
            <a:endParaRPr/>
          </a:p>
        </p:txBody>
      </p:sp>
      <p:pic>
        <p:nvPicPr>
          <p:cNvPr id="2" name="Imagen 1">
            <a:extLst>
              <a:ext uri="{FF2B5EF4-FFF2-40B4-BE49-F238E27FC236}">
                <a16:creationId xmlns:a16="http://schemas.microsoft.com/office/drawing/2014/main" id="{416516BF-4F7F-4BE1-83DD-85DAC0D7415B}"/>
              </a:ext>
            </a:extLst>
          </p:cNvPr>
          <p:cNvPicPr>
            <a:picLocks noChangeAspect="1"/>
          </p:cNvPicPr>
          <p:nvPr/>
        </p:nvPicPr>
        <p:blipFill>
          <a:blip r:embed="rId3"/>
          <a:stretch>
            <a:fillRect/>
          </a:stretch>
        </p:blipFill>
        <p:spPr>
          <a:xfrm>
            <a:off x="328392" y="4183747"/>
            <a:ext cx="50467690" cy="24440978"/>
          </a:xfrm>
          <a:prstGeom prst="rect">
            <a:avLst/>
          </a:prstGeom>
        </p:spPr>
      </p:pic>
    </p:spTree>
    <p:extLst>
      <p:ext uri="{BB962C8B-B14F-4D97-AF65-F5344CB8AC3E}">
        <p14:creationId xmlns:p14="http://schemas.microsoft.com/office/powerpoint/2010/main" val="2523423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68 CuadroTexto">
            <a:extLst>
              <a:ext uri="{FF2B5EF4-FFF2-40B4-BE49-F238E27FC236}">
                <a16:creationId xmlns:a16="http://schemas.microsoft.com/office/drawing/2014/main" id="{D0CD7687-162E-4CC0-9432-5F61A682A7CF}"/>
              </a:ext>
            </a:extLst>
          </p:cNvPr>
          <p:cNvSpPr txBox="1"/>
          <p:nvPr/>
        </p:nvSpPr>
        <p:spPr>
          <a:xfrm>
            <a:off x="1408512" y="1080320"/>
            <a:ext cx="24194688" cy="2592488"/>
          </a:xfrm>
          <a:prstGeom prst="rect">
            <a:avLst/>
          </a:prstGeom>
          <a:noFill/>
        </p:spPr>
        <p:txBody>
          <a:bodyPr wrap="square" rtlCol="0" anchor="ctr" anchorCtr="0">
            <a:noAutofit/>
          </a:bodyPr>
          <a:lstStyle/>
          <a:p>
            <a:r>
              <a:rPr lang="en-US" sz="23900" b="1" cap="all" dirty="0">
                <a:latin typeface="TSTAR PRO Headline" pitchFamily="50" charset="0"/>
              </a:rPr>
              <a:t>RESEARCH</a:t>
            </a:r>
          </a:p>
        </p:txBody>
      </p:sp>
      <p:sp>
        <p:nvSpPr>
          <p:cNvPr id="9" name="object 7">
            <a:extLst>
              <a:ext uri="{FF2B5EF4-FFF2-40B4-BE49-F238E27FC236}">
                <a16:creationId xmlns:a16="http://schemas.microsoft.com/office/drawing/2014/main" id="{82011397-DFCE-447C-9C6D-CA1F698D8044}"/>
              </a:ext>
            </a:extLst>
          </p:cNvPr>
          <p:cNvSpPr/>
          <p:nvPr/>
        </p:nvSpPr>
        <p:spPr>
          <a:xfrm>
            <a:off x="1408512" y="4248672"/>
            <a:ext cx="13825536" cy="283374"/>
          </a:xfrm>
          <a:custGeom>
            <a:avLst/>
            <a:gdLst/>
            <a:ahLst/>
            <a:cxnLst/>
            <a:rect l="l" t="t" r="r" b="b"/>
            <a:pathLst>
              <a:path w="446405">
                <a:moveTo>
                  <a:pt x="0" y="0"/>
                </a:moveTo>
                <a:lnTo>
                  <a:pt x="446151" y="0"/>
                </a:lnTo>
              </a:path>
            </a:pathLst>
          </a:custGeom>
          <a:ln w="101600">
            <a:solidFill>
              <a:srgbClr val="25EE32"/>
            </a:solidFill>
          </a:ln>
        </p:spPr>
        <p:txBody>
          <a:bodyPr wrap="square" lIns="0" tIns="0" rIns="0" bIns="0" rtlCol="0"/>
          <a:lstStyle/>
          <a:p>
            <a:endParaRPr dirty="0"/>
          </a:p>
        </p:txBody>
      </p:sp>
      <p:sp>
        <p:nvSpPr>
          <p:cNvPr id="10" name="object 49">
            <a:extLst>
              <a:ext uri="{FF2B5EF4-FFF2-40B4-BE49-F238E27FC236}">
                <a16:creationId xmlns:a16="http://schemas.microsoft.com/office/drawing/2014/main" id="{77C5033D-ABAA-44F7-8CE3-5D9FDE9BECF2}"/>
              </a:ext>
            </a:extLst>
          </p:cNvPr>
          <p:cNvSpPr/>
          <p:nvPr/>
        </p:nvSpPr>
        <p:spPr>
          <a:xfrm>
            <a:off x="1408512" y="4176128"/>
            <a:ext cx="13825536" cy="72544"/>
          </a:xfrm>
          <a:custGeom>
            <a:avLst/>
            <a:gdLst/>
            <a:ahLst/>
            <a:cxnLst/>
            <a:rect l="l" t="t" r="r" b="b"/>
            <a:pathLst>
              <a:path w="308609">
                <a:moveTo>
                  <a:pt x="0" y="0"/>
                </a:moveTo>
                <a:lnTo>
                  <a:pt x="308610" y="0"/>
                </a:lnTo>
              </a:path>
            </a:pathLst>
          </a:custGeom>
          <a:ln w="127000">
            <a:solidFill>
              <a:srgbClr val="000000"/>
            </a:solidFill>
            <a:prstDash val="dot"/>
            <a:headEnd type="oval"/>
            <a:tailEnd type="oval"/>
          </a:ln>
        </p:spPr>
        <p:txBody>
          <a:bodyPr wrap="square" lIns="0" tIns="0" rIns="0" bIns="0" rtlCol="0"/>
          <a:lstStyle/>
          <a:p>
            <a:endParaRPr/>
          </a:p>
        </p:txBody>
      </p:sp>
      <p:pic>
        <p:nvPicPr>
          <p:cNvPr id="2" name="Imagen 1">
            <a:extLst>
              <a:ext uri="{FF2B5EF4-FFF2-40B4-BE49-F238E27FC236}">
                <a16:creationId xmlns:a16="http://schemas.microsoft.com/office/drawing/2014/main" id="{4D4EC941-DD6E-472F-832B-3D01C44A5C31}"/>
              </a:ext>
            </a:extLst>
          </p:cNvPr>
          <p:cNvPicPr>
            <a:picLocks noChangeAspect="1"/>
          </p:cNvPicPr>
          <p:nvPr/>
        </p:nvPicPr>
        <p:blipFill>
          <a:blip r:embed="rId3"/>
          <a:stretch>
            <a:fillRect/>
          </a:stretch>
        </p:blipFill>
        <p:spPr>
          <a:xfrm>
            <a:off x="6521080" y="4521608"/>
            <a:ext cx="35828336" cy="23950110"/>
          </a:xfrm>
          <a:prstGeom prst="rect">
            <a:avLst/>
          </a:prstGeom>
        </p:spPr>
      </p:pic>
    </p:spTree>
    <p:extLst>
      <p:ext uri="{BB962C8B-B14F-4D97-AF65-F5344CB8AC3E}">
        <p14:creationId xmlns:p14="http://schemas.microsoft.com/office/powerpoint/2010/main" val="3845581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68 CuadroTexto">
            <a:extLst>
              <a:ext uri="{FF2B5EF4-FFF2-40B4-BE49-F238E27FC236}">
                <a16:creationId xmlns:a16="http://schemas.microsoft.com/office/drawing/2014/main" id="{7885B48C-302F-4067-A8FB-88DF042D28A3}"/>
              </a:ext>
            </a:extLst>
          </p:cNvPr>
          <p:cNvSpPr txBox="1"/>
          <p:nvPr/>
        </p:nvSpPr>
        <p:spPr>
          <a:xfrm>
            <a:off x="1408512" y="1080320"/>
            <a:ext cx="18650072" cy="2592488"/>
          </a:xfrm>
          <a:prstGeom prst="rect">
            <a:avLst/>
          </a:prstGeom>
          <a:noFill/>
        </p:spPr>
        <p:txBody>
          <a:bodyPr wrap="square" rtlCol="0" anchor="ctr" anchorCtr="0">
            <a:noAutofit/>
          </a:bodyPr>
          <a:lstStyle/>
          <a:p>
            <a:r>
              <a:rPr lang="en-US" sz="23900" b="1" cap="all" dirty="0">
                <a:latin typeface="TSTAR PRO Headline" pitchFamily="50" charset="0"/>
              </a:rPr>
              <a:t>RESULTS</a:t>
            </a:r>
          </a:p>
        </p:txBody>
      </p:sp>
      <p:sp>
        <p:nvSpPr>
          <p:cNvPr id="7" name="object 7">
            <a:extLst>
              <a:ext uri="{FF2B5EF4-FFF2-40B4-BE49-F238E27FC236}">
                <a16:creationId xmlns:a16="http://schemas.microsoft.com/office/drawing/2014/main" id="{6C294D4A-D4F2-46F6-9FAC-C69A7195EBBA}"/>
              </a:ext>
            </a:extLst>
          </p:cNvPr>
          <p:cNvSpPr/>
          <p:nvPr/>
        </p:nvSpPr>
        <p:spPr>
          <a:xfrm flipV="1">
            <a:off x="1408512" y="4084691"/>
            <a:ext cx="11665296" cy="45719"/>
          </a:xfrm>
          <a:custGeom>
            <a:avLst/>
            <a:gdLst/>
            <a:ahLst/>
            <a:cxnLst/>
            <a:rect l="l" t="t" r="r" b="b"/>
            <a:pathLst>
              <a:path w="446405">
                <a:moveTo>
                  <a:pt x="0" y="0"/>
                </a:moveTo>
                <a:lnTo>
                  <a:pt x="446151" y="0"/>
                </a:lnTo>
              </a:path>
            </a:pathLst>
          </a:custGeom>
          <a:ln w="101600">
            <a:solidFill>
              <a:srgbClr val="25EE32"/>
            </a:solidFill>
          </a:ln>
        </p:spPr>
        <p:txBody>
          <a:bodyPr wrap="square" lIns="0" tIns="0" rIns="0" bIns="0" rtlCol="0"/>
          <a:lstStyle/>
          <a:p>
            <a:endParaRPr dirty="0"/>
          </a:p>
        </p:txBody>
      </p:sp>
      <p:sp>
        <p:nvSpPr>
          <p:cNvPr id="8" name="object 49">
            <a:extLst>
              <a:ext uri="{FF2B5EF4-FFF2-40B4-BE49-F238E27FC236}">
                <a16:creationId xmlns:a16="http://schemas.microsoft.com/office/drawing/2014/main" id="{36166B29-75A1-490A-92CB-451E285856E3}"/>
              </a:ext>
            </a:extLst>
          </p:cNvPr>
          <p:cNvSpPr/>
          <p:nvPr/>
        </p:nvSpPr>
        <p:spPr>
          <a:xfrm flipV="1">
            <a:off x="1408512" y="4008491"/>
            <a:ext cx="11377264" cy="91437"/>
          </a:xfrm>
          <a:custGeom>
            <a:avLst/>
            <a:gdLst/>
            <a:ahLst/>
            <a:cxnLst/>
            <a:rect l="l" t="t" r="r" b="b"/>
            <a:pathLst>
              <a:path w="308609">
                <a:moveTo>
                  <a:pt x="0" y="0"/>
                </a:moveTo>
                <a:lnTo>
                  <a:pt x="308610" y="0"/>
                </a:lnTo>
              </a:path>
            </a:pathLst>
          </a:custGeom>
          <a:ln w="127000">
            <a:solidFill>
              <a:srgbClr val="000000"/>
            </a:solidFill>
            <a:prstDash val="dot"/>
            <a:headEnd type="oval"/>
            <a:tailEnd type="oval"/>
          </a:ln>
        </p:spPr>
        <p:txBody>
          <a:bodyPr wrap="square" lIns="0" tIns="0" rIns="0" bIns="0" rtlCol="0"/>
          <a:lstStyle/>
          <a:p>
            <a:endParaRPr/>
          </a:p>
        </p:txBody>
      </p:sp>
      <p:pic>
        <p:nvPicPr>
          <p:cNvPr id="9" name="Imagen 8">
            <a:extLst>
              <a:ext uri="{FF2B5EF4-FFF2-40B4-BE49-F238E27FC236}">
                <a16:creationId xmlns:a16="http://schemas.microsoft.com/office/drawing/2014/main" id="{71C72D2D-88CE-4EC7-8145-6D43F3BFFDFF}"/>
              </a:ext>
            </a:extLst>
          </p:cNvPr>
          <p:cNvPicPr>
            <a:picLocks noChangeAspect="1"/>
          </p:cNvPicPr>
          <p:nvPr/>
        </p:nvPicPr>
        <p:blipFill>
          <a:blip r:embed="rId3"/>
          <a:stretch>
            <a:fillRect/>
          </a:stretch>
        </p:blipFill>
        <p:spPr>
          <a:xfrm>
            <a:off x="476230" y="1709869"/>
            <a:ext cx="50257762" cy="26839408"/>
          </a:xfrm>
          <a:prstGeom prst="rect">
            <a:avLst/>
          </a:prstGeom>
        </p:spPr>
      </p:pic>
    </p:spTree>
    <p:extLst>
      <p:ext uri="{BB962C8B-B14F-4D97-AF65-F5344CB8AC3E}">
        <p14:creationId xmlns:p14="http://schemas.microsoft.com/office/powerpoint/2010/main" val="1689179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68 CuadroTexto">
            <a:extLst>
              <a:ext uri="{FF2B5EF4-FFF2-40B4-BE49-F238E27FC236}">
                <a16:creationId xmlns:a16="http://schemas.microsoft.com/office/drawing/2014/main" id="{1D6EE0BA-CB13-4724-8B7D-5E33B93DE1DF}"/>
              </a:ext>
            </a:extLst>
          </p:cNvPr>
          <p:cNvSpPr txBox="1"/>
          <p:nvPr/>
        </p:nvSpPr>
        <p:spPr>
          <a:xfrm>
            <a:off x="1120480" y="1080320"/>
            <a:ext cx="20810312" cy="2592488"/>
          </a:xfrm>
          <a:prstGeom prst="rect">
            <a:avLst/>
          </a:prstGeom>
          <a:noFill/>
        </p:spPr>
        <p:txBody>
          <a:bodyPr wrap="square" rtlCol="0" anchor="ctr" anchorCtr="0">
            <a:noAutofit/>
          </a:bodyPr>
          <a:lstStyle/>
          <a:p>
            <a:r>
              <a:rPr lang="en-US" sz="23900" b="1" cap="all" dirty="0">
                <a:latin typeface="TSTAR PRO Headline" pitchFamily="50" charset="0"/>
              </a:rPr>
              <a:t>CONTRIBUTION</a:t>
            </a:r>
          </a:p>
        </p:txBody>
      </p:sp>
      <p:sp>
        <p:nvSpPr>
          <p:cNvPr id="6" name="object 7">
            <a:extLst>
              <a:ext uri="{FF2B5EF4-FFF2-40B4-BE49-F238E27FC236}">
                <a16:creationId xmlns:a16="http://schemas.microsoft.com/office/drawing/2014/main" id="{D100454E-2614-4A03-8AD2-BA787A76E798}"/>
              </a:ext>
            </a:extLst>
          </p:cNvPr>
          <p:cNvSpPr/>
          <p:nvPr/>
        </p:nvSpPr>
        <p:spPr>
          <a:xfrm>
            <a:off x="1408512" y="4130410"/>
            <a:ext cx="18506056" cy="45719"/>
          </a:xfrm>
          <a:custGeom>
            <a:avLst/>
            <a:gdLst/>
            <a:ahLst/>
            <a:cxnLst/>
            <a:rect l="l" t="t" r="r" b="b"/>
            <a:pathLst>
              <a:path w="446405">
                <a:moveTo>
                  <a:pt x="0" y="0"/>
                </a:moveTo>
                <a:lnTo>
                  <a:pt x="446151" y="0"/>
                </a:lnTo>
              </a:path>
            </a:pathLst>
          </a:custGeom>
          <a:ln w="101600">
            <a:solidFill>
              <a:srgbClr val="25EE32"/>
            </a:solidFill>
          </a:ln>
        </p:spPr>
        <p:txBody>
          <a:bodyPr wrap="square" lIns="0" tIns="0" rIns="0" bIns="0" rtlCol="0"/>
          <a:lstStyle/>
          <a:p>
            <a:endParaRPr dirty="0"/>
          </a:p>
        </p:txBody>
      </p:sp>
      <p:sp>
        <p:nvSpPr>
          <p:cNvPr id="7" name="object 49">
            <a:extLst>
              <a:ext uri="{FF2B5EF4-FFF2-40B4-BE49-F238E27FC236}">
                <a16:creationId xmlns:a16="http://schemas.microsoft.com/office/drawing/2014/main" id="{A05A3071-3EC5-45E8-BB56-BFC24F219E71}"/>
              </a:ext>
            </a:extLst>
          </p:cNvPr>
          <p:cNvSpPr/>
          <p:nvPr/>
        </p:nvSpPr>
        <p:spPr>
          <a:xfrm>
            <a:off x="1408512" y="4099928"/>
            <a:ext cx="18506056" cy="45719"/>
          </a:xfrm>
          <a:custGeom>
            <a:avLst/>
            <a:gdLst/>
            <a:ahLst/>
            <a:cxnLst/>
            <a:rect l="l" t="t" r="r" b="b"/>
            <a:pathLst>
              <a:path w="308609">
                <a:moveTo>
                  <a:pt x="0" y="0"/>
                </a:moveTo>
                <a:lnTo>
                  <a:pt x="308610" y="0"/>
                </a:lnTo>
              </a:path>
            </a:pathLst>
          </a:custGeom>
          <a:ln w="127000">
            <a:solidFill>
              <a:srgbClr val="000000"/>
            </a:solidFill>
            <a:prstDash val="dot"/>
            <a:headEnd type="oval"/>
            <a:tailEnd type="oval"/>
          </a:ln>
        </p:spPr>
        <p:txBody>
          <a:bodyPr wrap="square" lIns="0" tIns="0" rIns="0" bIns="0" rtlCol="0"/>
          <a:lstStyle/>
          <a:p>
            <a:endParaRPr/>
          </a:p>
        </p:txBody>
      </p:sp>
      <p:pic>
        <p:nvPicPr>
          <p:cNvPr id="2" name="Imagen 1">
            <a:extLst>
              <a:ext uri="{FF2B5EF4-FFF2-40B4-BE49-F238E27FC236}">
                <a16:creationId xmlns:a16="http://schemas.microsoft.com/office/drawing/2014/main" id="{59E6EA7C-39E2-442C-A2A5-8AE54A6E4ECC}"/>
              </a:ext>
            </a:extLst>
          </p:cNvPr>
          <p:cNvPicPr>
            <a:picLocks noChangeAspect="1"/>
          </p:cNvPicPr>
          <p:nvPr/>
        </p:nvPicPr>
        <p:blipFill>
          <a:blip r:embed="rId3"/>
          <a:stretch>
            <a:fillRect/>
          </a:stretch>
        </p:blipFill>
        <p:spPr>
          <a:xfrm>
            <a:off x="328392" y="465694"/>
            <a:ext cx="50549616" cy="28337906"/>
          </a:xfrm>
          <a:prstGeom prst="rect">
            <a:avLst/>
          </a:prstGeom>
        </p:spPr>
      </p:pic>
    </p:spTree>
    <p:extLst>
      <p:ext uri="{BB962C8B-B14F-4D97-AF65-F5344CB8AC3E}">
        <p14:creationId xmlns:p14="http://schemas.microsoft.com/office/powerpoint/2010/main" val="1902061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68 CuadroTexto">
            <a:extLst>
              <a:ext uri="{FF2B5EF4-FFF2-40B4-BE49-F238E27FC236}">
                <a16:creationId xmlns:a16="http://schemas.microsoft.com/office/drawing/2014/main" id="{0F665775-3D83-41B4-BDBC-17F56B664E76}"/>
              </a:ext>
            </a:extLst>
          </p:cNvPr>
          <p:cNvSpPr txBox="1"/>
          <p:nvPr/>
        </p:nvSpPr>
        <p:spPr>
          <a:xfrm>
            <a:off x="1408512" y="1080320"/>
            <a:ext cx="25850872" cy="2592488"/>
          </a:xfrm>
          <a:prstGeom prst="rect">
            <a:avLst/>
          </a:prstGeom>
          <a:noFill/>
        </p:spPr>
        <p:txBody>
          <a:bodyPr wrap="square" rtlCol="0" anchor="ctr" anchorCtr="0">
            <a:noAutofit/>
          </a:bodyPr>
          <a:lstStyle/>
          <a:p>
            <a:r>
              <a:rPr lang="en-US" sz="23900" b="1" cap="all" dirty="0">
                <a:latin typeface="TSTAR PRO Headline" pitchFamily="50" charset="0"/>
              </a:rPr>
              <a:t>FUTURE WORK</a:t>
            </a:r>
          </a:p>
        </p:txBody>
      </p:sp>
      <p:sp>
        <p:nvSpPr>
          <p:cNvPr id="6" name="object 7">
            <a:extLst>
              <a:ext uri="{FF2B5EF4-FFF2-40B4-BE49-F238E27FC236}">
                <a16:creationId xmlns:a16="http://schemas.microsoft.com/office/drawing/2014/main" id="{88BC388F-229A-45A2-B32A-50C2B923F826}"/>
              </a:ext>
            </a:extLst>
          </p:cNvPr>
          <p:cNvSpPr/>
          <p:nvPr/>
        </p:nvSpPr>
        <p:spPr>
          <a:xfrm>
            <a:off x="1408512" y="4130410"/>
            <a:ext cx="18218024" cy="46254"/>
          </a:xfrm>
          <a:custGeom>
            <a:avLst/>
            <a:gdLst/>
            <a:ahLst/>
            <a:cxnLst/>
            <a:rect l="l" t="t" r="r" b="b"/>
            <a:pathLst>
              <a:path w="446405">
                <a:moveTo>
                  <a:pt x="0" y="0"/>
                </a:moveTo>
                <a:lnTo>
                  <a:pt x="446151" y="0"/>
                </a:lnTo>
              </a:path>
            </a:pathLst>
          </a:custGeom>
          <a:ln w="101600">
            <a:solidFill>
              <a:srgbClr val="25EE32"/>
            </a:solidFill>
          </a:ln>
        </p:spPr>
        <p:txBody>
          <a:bodyPr wrap="square" lIns="0" tIns="0" rIns="0" bIns="0" rtlCol="0"/>
          <a:lstStyle/>
          <a:p>
            <a:endParaRPr dirty="0"/>
          </a:p>
        </p:txBody>
      </p:sp>
      <p:sp>
        <p:nvSpPr>
          <p:cNvPr id="7" name="object 49">
            <a:extLst>
              <a:ext uri="{FF2B5EF4-FFF2-40B4-BE49-F238E27FC236}">
                <a16:creationId xmlns:a16="http://schemas.microsoft.com/office/drawing/2014/main" id="{E1B07CCE-8FB7-4B15-A13B-53CB17ACB196}"/>
              </a:ext>
            </a:extLst>
          </p:cNvPr>
          <p:cNvSpPr/>
          <p:nvPr/>
        </p:nvSpPr>
        <p:spPr>
          <a:xfrm flipV="1">
            <a:off x="1408512" y="4016109"/>
            <a:ext cx="18218024" cy="45719"/>
          </a:xfrm>
          <a:custGeom>
            <a:avLst/>
            <a:gdLst/>
            <a:ahLst/>
            <a:cxnLst/>
            <a:rect l="l" t="t" r="r" b="b"/>
            <a:pathLst>
              <a:path w="308609">
                <a:moveTo>
                  <a:pt x="0" y="0"/>
                </a:moveTo>
                <a:lnTo>
                  <a:pt x="308610" y="0"/>
                </a:lnTo>
              </a:path>
            </a:pathLst>
          </a:custGeom>
          <a:ln w="127000">
            <a:solidFill>
              <a:srgbClr val="000000"/>
            </a:solidFill>
            <a:prstDash val="dot"/>
            <a:headEnd type="oval"/>
            <a:tailEnd type="oval"/>
          </a:ln>
        </p:spPr>
        <p:txBody>
          <a:bodyPr wrap="square" lIns="0" tIns="0" rIns="0" bIns="0" rtlCol="0"/>
          <a:lstStyle/>
          <a:p>
            <a:endParaRPr/>
          </a:p>
        </p:txBody>
      </p:sp>
      <p:pic>
        <p:nvPicPr>
          <p:cNvPr id="3" name="Imagen 2">
            <a:extLst>
              <a:ext uri="{FF2B5EF4-FFF2-40B4-BE49-F238E27FC236}">
                <a16:creationId xmlns:a16="http://schemas.microsoft.com/office/drawing/2014/main" id="{AA2221FD-DCD5-4961-B2D6-B22B0E5AE34E}"/>
              </a:ext>
            </a:extLst>
          </p:cNvPr>
          <p:cNvPicPr>
            <a:picLocks noChangeAspect="1"/>
          </p:cNvPicPr>
          <p:nvPr/>
        </p:nvPicPr>
        <p:blipFill>
          <a:blip r:embed="rId3"/>
          <a:stretch>
            <a:fillRect/>
          </a:stretch>
        </p:blipFill>
        <p:spPr>
          <a:xfrm>
            <a:off x="1408512" y="1663034"/>
            <a:ext cx="48389376" cy="27160054"/>
          </a:xfrm>
          <a:prstGeom prst="rect">
            <a:avLst/>
          </a:prstGeom>
        </p:spPr>
      </p:pic>
    </p:spTree>
    <p:extLst>
      <p:ext uri="{BB962C8B-B14F-4D97-AF65-F5344CB8AC3E}">
        <p14:creationId xmlns:p14="http://schemas.microsoft.com/office/powerpoint/2010/main" val="2817508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AA29E90-43FC-4F50-9470-D36AE2309A3D}"/>
              </a:ext>
            </a:extLst>
          </p:cNvPr>
          <p:cNvPicPr>
            <a:picLocks noChangeAspect="1"/>
          </p:cNvPicPr>
          <p:nvPr/>
        </p:nvPicPr>
        <p:blipFill>
          <a:blip r:embed="rId3"/>
          <a:stretch>
            <a:fillRect/>
          </a:stretch>
        </p:blipFill>
        <p:spPr>
          <a:xfrm>
            <a:off x="-1137879" y="3972602"/>
            <a:ext cx="53482158" cy="24830998"/>
          </a:xfrm>
          <a:prstGeom prst="rect">
            <a:avLst/>
          </a:prstGeom>
        </p:spPr>
      </p:pic>
    </p:spTree>
    <p:extLst>
      <p:ext uri="{BB962C8B-B14F-4D97-AF65-F5344CB8AC3E}">
        <p14:creationId xmlns:p14="http://schemas.microsoft.com/office/powerpoint/2010/main" val="1206603200"/>
      </p:ext>
    </p:extLst>
  </p:cSld>
  <p:clrMapOvr>
    <a:masterClrMapping/>
  </p:clrMapOvr>
</p:sld>
</file>

<file path=ppt/theme/theme1.xml><?xml version="1.0" encoding="utf-8"?>
<a:theme xmlns:a="http://schemas.openxmlformats.org/drawingml/2006/main" name="Tema de Office">
  <a:themeElements>
    <a:clrScheme name="Marca Ikerlan">
      <a:dk1>
        <a:srgbClr val="000000"/>
      </a:dk1>
      <a:lt1>
        <a:srgbClr val="2E2A25"/>
      </a:lt1>
      <a:dk2>
        <a:srgbClr val="FFFFFF"/>
      </a:dk2>
      <a:lt2>
        <a:srgbClr val="2CF026"/>
      </a:lt2>
      <a:accent1>
        <a:srgbClr val="007078"/>
      </a:accent1>
      <a:accent2>
        <a:srgbClr val="FFD600"/>
      </a:accent2>
      <a:accent3>
        <a:srgbClr val="69C9BA"/>
      </a:accent3>
      <a:accent4>
        <a:srgbClr val="7F7F7F"/>
      </a:accent4>
      <a:accent5>
        <a:srgbClr val="002856"/>
      </a:accent5>
      <a:accent6>
        <a:srgbClr val="FFFFFF"/>
      </a:accent6>
      <a:hlink>
        <a:srgbClr val="0C8208"/>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ACD2F64C4A0249498E9F07F5F50E27AE" ma:contentTypeVersion="2" ma:contentTypeDescription="Crear nuevo documento." ma:contentTypeScope="" ma:versionID="f8a69aaaf9b0e708b0443f8fc8aa5fe1">
  <xsd:schema xmlns:xsd="http://www.w3.org/2001/XMLSchema" xmlns:xs="http://www.w3.org/2001/XMLSchema" xmlns:p="http://schemas.microsoft.com/office/2006/metadata/properties" xmlns:ns2="76f42b8d-4877-4336-8332-3c592b3dcabf" targetNamespace="http://schemas.microsoft.com/office/2006/metadata/properties" ma:root="true" ma:fieldsID="e8fcce5694b85d34ab536c2676eaaf13" ns2:_="">
    <xsd:import namespace="76f42b8d-4877-4336-8332-3c592b3dcab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f42b8d-4877-4336-8332-3c592b3dca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60CDB0-9CD2-4FCF-BFC3-4F6A361897E9}">
  <ds:schemaRefs>
    <ds:schemaRef ds:uri="http://schemas.microsoft.com/sharepoint/v3/contenttype/forms"/>
  </ds:schemaRefs>
</ds:datastoreItem>
</file>

<file path=customXml/itemProps2.xml><?xml version="1.0" encoding="utf-8"?>
<ds:datastoreItem xmlns:ds="http://schemas.openxmlformats.org/officeDocument/2006/customXml" ds:itemID="{DB876050-10BB-4849-A098-6832E3CC46F2}">
  <ds:schemaRefs>
    <ds:schemaRef ds:uri="http://purl.org/dc/dcmitype/"/>
    <ds:schemaRef ds:uri="http://schemas.microsoft.com/office/infopath/2007/PartnerControls"/>
    <ds:schemaRef ds:uri="76f42b8d-4877-4336-8332-3c592b3dcabf"/>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7733D36-6B65-4453-AD5C-ED8DFF4BA9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f42b8d-4877-4336-8332-3c592b3dca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2620</TotalTime>
  <Words>902</Words>
  <Application>Microsoft Office PowerPoint</Application>
  <PresentationFormat>Personalizado</PresentationFormat>
  <Paragraphs>74</Paragraphs>
  <Slides>8</Slides>
  <Notes>8</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8</vt:i4>
      </vt:variant>
    </vt:vector>
  </HeadingPairs>
  <TitlesOfParts>
    <vt:vector size="16" baseType="lpstr">
      <vt:lpstr>Arial</vt:lpstr>
      <vt:lpstr>Calibri</vt:lpstr>
      <vt:lpstr>TSTAR PRO</vt:lpstr>
      <vt:lpstr>TSTAR PRO Headline</vt:lpstr>
      <vt:lpstr>TSTAR PRO Medium</vt:lpstr>
      <vt:lpstr>Wingdings</vt:lpstr>
      <vt:lpstr>Tema de Office</vt:lpstr>
      <vt:lpstr>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ikerlan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poster</dc:title>
  <dc:creator>AAguirre</dc:creator>
  <cp:lastModifiedBy>Longueira Angel Alfonso Antonio</cp:lastModifiedBy>
  <cp:revision>36</cp:revision>
  <dcterms:created xsi:type="dcterms:W3CDTF">2011-02-15T08:38:49Z</dcterms:created>
  <dcterms:modified xsi:type="dcterms:W3CDTF">2020-07-14T09:13:15Z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0x010100ACD2F64C4A0249498E9F07F5F50E27AE</vt:lpwstr>
  </property>
  <property fmtid="{D5CDD505-2E9C-101B-9397-08002B2CF9AE}" pid="3" name="Categoria">
    <vt:lpwstr>Generales</vt:lpwstr>
  </property>
</Properties>
</file>